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81" r:id="rId3"/>
    <p:sldId id="25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3" r:id="rId13"/>
    <p:sldId id="290" r:id="rId14"/>
    <p:sldId id="291" r:id="rId15"/>
    <p:sldId id="292" r:id="rId16"/>
    <p:sldId id="294" r:id="rId17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1CE37"/>
    <a:srgbClr val="CCFF66"/>
    <a:srgbClr val="FF7C80"/>
    <a:srgbClr val="FFFF99"/>
    <a:srgbClr val="C9C011"/>
    <a:srgbClr val="BFD10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8" autoAdjust="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E6E017-A963-4A82-B8B2-F25912348ED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ED2E8A-BC53-4118-AA88-80264F1A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14A55-2DC5-4D0A-AEA5-41CFF072D07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2D96C-3A96-4188-BE3C-5EC77692F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2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1810-F68A-40FA-8749-1C5B7E3909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6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1810-F68A-40FA-8749-1C5B7E3909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9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1810-F68A-40FA-8749-1C5B7E390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6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B1CE37"/>
                </a:solidFill>
                <a:cs typeface="Arial" pitchFamily="34" charset="0"/>
              </a:rPr>
              <a:t>IPAS</a:t>
            </a:r>
            <a:endParaRPr lang="id-ID" b="1" dirty="0">
              <a:solidFill>
                <a:srgbClr val="B1CE37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8877"/>
            <a:ext cx="2377966" cy="32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1950"/>
            <a:ext cx="3852673" cy="4064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205320" y="1115344"/>
            <a:ext cx="48006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d-ID" sz="2800" b="1" dirty="0" err="1" smtClean="0">
                <a:solidFill>
                  <a:srgbClr val="FF0066"/>
                </a:solidFill>
                <a:latin typeface="+mj-lt"/>
              </a:rPr>
              <a:t>Hidung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untuk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menghirup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dan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mengembuskan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udara</a:t>
            </a:r>
            <a:r>
              <a:rPr lang="en-US" altLang="id-ID" sz="2400" dirty="0" smtClean="0">
                <a:latin typeface="+mj-lt"/>
              </a:rPr>
              <a:t>.</a:t>
            </a:r>
            <a:endParaRPr lang="en-US" altLang="id-ID" sz="2400" dirty="0" smtClean="0">
              <a:latin typeface="+mj-lt"/>
            </a:endParaRPr>
          </a:p>
          <a:p>
            <a:endParaRPr lang="en-US" altLang="id-ID" sz="2400" dirty="0" smtClean="0">
              <a:latin typeface="+mj-lt"/>
            </a:endParaRPr>
          </a:p>
          <a:p>
            <a:r>
              <a:rPr lang="en-US" altLang="id-ID" sz="2400" dirty="0" err="1" smtClean="0">
                <a:latin typeface="+mj-lt"/>
              </a:rPr>
              <a:t>Hidung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juga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untuk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mencium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bau</a:t>
            </a:r>
            <a:r>
              <a:rPr lang="en-US" altLang="id-ID" sz="2400" dirty="0" smtClean="0">
                <a:latin typeface="+mj-lt"/>
              </a:rPr>
              <a:t>. </a:t>
            </a:r>
            <a:endParaRPr lang="en-US" altLang="id-ID" sz="2400" dirty="0" smtClean="0">
              <a:latin typeface="+mj-lt"/>
            </a:endParaRPr>
          </a:p>
          <a:p>
            <a:endParaRPr lang="en-US" altLang="id-ID" sz="2400" dirty="0" smtClean="0">
              <a:latin typeface="+mj-lt"/>
            </a:endParaRPr>
          </a:p>
          <a:p>
            <a:r>
              <a:rPr lang="en-US" altLang="id-ID" sz="2400" dirty="0" smtClean="0">
                <a:latin typeface="+mj-lt"/>
              </a:rPr>
              <a:t>Ada </a:t>
            </a:r>
            <a:r>
              <a:rPr lang="en-US" altLang="id-ID" sz="2400" dirty="0" err="1" smtClean="0">
                <a:latin typeface="+mj-lt"/>
              </a:rPr>
              <a:t>bau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wangi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dan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bau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tidak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wangi</a:t>
            </a:r>
            <a:r>
              <a:rPr lang="en-US" altLang="id-ID" sz="2400" dirty="0" smtClean="0">
                <a:latin typeface="+mj-lt"/>
              </a:rPr>
              <a:t>.</a:t>
            </a:r>
            <a:endParaRPr lang="en-US" altLang="id-ID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8617"/>
            <a:ext cx="9144000" cy="9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10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230403"/>
            <a:ext cx="3276600" cy="2636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190750"/>
            <a:ext cx="1635427" cy="1443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15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33400" y="250299"/>
            <a:ext cx="480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d-ID" sz="3600" b="1" dirty="0" err="1">
                <a:solidFill>
                  <a:srgbClr val="FF0066"/>
                </a:solidFill>
                <a:latin typeface="+mj-lt"/>
              </a:rPr>
              <a:t>Contoh</a:t>
            </a:r>
            <a:r>
              <a:rPr lang="en-US" altLang="id-ID" sz="36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altLang="id-ID" sz="3600" b="1" dirty="0" err="1">
                <a:solidFill>
                  <a:srgbClr val="FF0066"/>
                </a:solidFill>
                <a:latin typeface="+mj-lt"/>
              </a:rPr>
              <a:t>bau</a:t>
            </a:r>
            <a:r>
              <a:rPr lang="en-US" altLang="id-ID" sz="36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altLang="id-ID" sz="3600" b="1" dirty="0" err="1">
                <a:solidFill>
                  <a:srgbClr val="FF0066"/>
                </a:solidFill>
                <a:latin typeface="+mj-lt"/>
              </a:rPr>
              <a:t>wangi</a:t>
            </a:r>
            <a:r>
              <a:rPr lang="en-US" altLang="id-ID" sz="3600" b="1" dirty="0">
                <a:solidFill>
                  <a:srgbClr val="FF0066"/>
                </a:solidFill>
                <a:latin typeface="+mj-lt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230403"/>
            <a:ext cx="2428879" cy="19930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3163744"/>
            <a:ext cx="1647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d-ID" sz="2400" b="1" dirty="0" err="1" smtClean="0"/>
              <a:t>Pewangi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pakaian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494593" y="3636154"/>
            <a:ext cx="1647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d-ID" sz="2400" b="1" dirty="0" err="1" smtClean="0"/>
              <a:t>Kue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425959" y="3953571"/>
            <a:ext cx="208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d-ID" sz="2400" b="1" dirty="0" err="1" smtClean="0"/>
              <a:t>Buah</a:t>
            </a:r>
            <a:r>
              <a:rPr lang="en-US" altLang="id-ID" sz="2400" b="1" dirty="0" smtClean="0"/>
              <a:t> lemon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8332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15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33400" y="250299"/>
            <a:ext cx="533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d-ID" sz="3600" b="1" dirty="0" err="1" smtClean="0">
                <a:solidFill>
                  <a:srgbClr val="FF0066"/>
                </a:solidFill>
                <a:latin typeface="+mj-lt"/>
              </a:rPr>
              <a:t>Contoh</a:t>
            </a:r>
            <a:r>
              <a:rPr lang="en-US" altLang="id-ID" sz="36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altLang="id-ID" sz="3600" b="1" dirty="0" err="1" smtClean="0">
                <a:solidFill>
                  <a:srgbClr val="FF0066"/>
                </a:solidFill>
                <a:latin typeface="+mj-lt"/>
              </a:rPr>
              <a:t>bau</a:t>
            </a:r>
            <a:r>
              <a:rPr lang="en-US" altLang="id-ID" sz="36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altLang="id-ID" sz="3600" b="1" dirty="0" err="1" smtClean="0">
                <a:solidFill>
                  <a:srgbClr val="FF0066"/>
                </a:solidFill>
                <a:latin typeface="+mj-lt"/>
              </a:rPr>
              <a:t>tidak</a:t>
            </a:r>
            <a:r>
              <a:rPr lang="en-US" altLang="id-ID" sz="36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altLang="id-ID" sz="3600" b="1" dirty="0" err="1" smtClean="0">
                <a:solidFill>
                  <a:srgbClr val="FF0066"/>
                </a:solidFill>
                <a:latin typeface="+mj-lt"/>
              </a:rPr>
              <a:t>wangi</a:t>
            </a:r>
            <a:r>
              <a:rPr lang="en-US" altLang="id-ID" sz="3600" b="1" dirty="0" smtClean="0">
                <a:solidFill>
                  <a:srgbClr val="FF0066"/>
                </a:solidFill>
                <a:latin typeface="+mj-lt"/>
              </a:rPr>
              <a:t>:</a:t>
            </a:r>
            <a:endParaRPr lang="en-US" altLang="id-ID" sz="3200" dirty="0" smtClean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2893" y="945300"/>
            <a:ext cx="8368609" cy="3249124"/>
            <a:chOff x="533400" y="971550"/>
            <a:chExt cx="8368609" cy="32491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971550"/>
              <a:ext cx="8368609" cy="315763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14400" y="2952750"/>
              <a:ext cx="1828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05200" y="3839674"/>
              <a:ext cx="1828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24600" y="2581814"/>
              <a:ext cx="1828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07790" y="3011393"/>
            <a:ext cx="208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d-ID" sz="2400" b="1" dirty="0" err="1" smtClean="0"/>
              <a:t>Sampah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398590" y="3635838"/>
            <a:ext cx="208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d-ID" sz="2400" b="1" dirty="0" smtClean="0"/>
              <a:t>Sepatu </a:t>
            </a:r>
            <a:r>
              <a:rPr lang="en-US" altLang="id-ID" sz="2400" b="1" dirty="0" err="1" smtClean="0"/>
              <a:t>kotor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217990" y="2555564"/>
            <a:ext cx="208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d-ID" sz="2400" b="1" dirty="0" err="1" smtClean="0"/>
              <a:t>Keset</a:t>
            </a:r>
            <a:r>
              <a:rPr lang="en-US" altLang="id-ID" sz="2400" b="1" dirty="0" smtClean="0"/>
              <a:t> </a:t>
            </a:r>
            <a:r>
              <a:rPr lang="en-US" altLang="id-ID" sz="2400" b="1" dirty="0" err="1" smtClean="0"/>
              <a:t>kotor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5704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517" y="634141"/>
            <a:ext cx="3166156" cy="3786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15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85800" y="793289"/>
            <a:ext cx="4800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d-ID" sz="2800" b="1" dirty="0" err="1" smtClean="0">
                <a:solidFill>
                  <a:srgbClr val="FF0066"/>
                </a:solidFill>
                <a:latin typeface="+mj-lt"/>
              </a:rPr>
              <a:t>Mulut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untuk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untuk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makan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dan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berbicara</a:t>
            </a:r>
            <a:r>
              <a:rPr lang="en-US" altLang="id-ID" sz="2400" dirty="0" smtClean="0">
                <a:latin typeface="+mj-lt"/>
              </a:rPr>
              <a:t>.</a:t>
            </a:r>
            <a:endParaRPr lang="en-US" altLang="id-ID" sz="2400" dirty="0" smtClean="0">
              <a:latin typeface="+mj-lt"/>
            </a:endParaRPr>
          </a:p>
          <a:p>
            <a:endParaRPr lang="en-US" altLang="id-ID" sz="2400" dirty="0" smtClean="0">
              <a:latin typeface="+mj-lt"/>
            </a:endParaRPr>
          </a:p>
          <a:p>
            <a:r>
              <a:rPr lang="en-US" altLang="id-ID" sz="2400" dirty="0" err="1" smtClean="0">
                <a:latin typeface="+mj-lt"/>
              </a:rPr>
              <a:t>Mulut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terdapat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800" b="1" dirty="0" err="1">
                <a:solidFill>
                  <a:srgbClr val="00B0F0"/>
                </a:solidFill>
                <a:latin typeface="+mj-lt"/>
              </a:rPr>
              <a:t>lidah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dan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800" b="1" dirty="0" err="1">
                <a:solidFill>
                  <a:srgbClr val="00B0F0"/>
                </a:solidFill>
                <a:latin typeface="+mj-lt"/>
              </a:rPr>
              <a:t>gigi</a:t>
            </a:r>
            <a:r>
              <a:rPr lang="en-US" altLang="id-ID" sz="2400" dirty="0" smtClean="0">
                <a:latin typeface="+mj-lt"/>
              </a:rPr>
              <a:t>. </a:t>
            </a:r>
            <a:endParaRPr lang="en-US" altLang="id-ID" sz="2400" dirty="0" smtClean="0">
              <a:latin typeface="+mj-lt"/>
            </a:endParaRPr>
          </a:p>
          <a:p>
            <a:endParaRPr lang="en-US" altLang="id-ID" sz="2400" dirty="0" smtClean="0">
              <a:latin typeface="+mj-lt"/>
            </a:endParaRPr>
          </a:p>
          <a:p>
            <a:r>
              <a:rPr lang="en-US" altLang="id-ID" sz="2400" dirty="0" err="1" smtClean="0">
                <a:latin typeface="+mj-lt"/>
              </a:rPr>
              <a:t>Lidah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untuk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mengecap</a:t>
            </a:r>
            <a:r>
              <a:rPr lang="en-US" altLang="id-ID" sz="2400" dirty="0" smtClean="0">
                <a:latin typeface="+mj-lt"/>
              </a:rPr>
              <a:t> rasa.</a:t>
            </a:r>
          </a:p>
          <a:p>
            <a:endParaRPr lang="en-US" altLang="id-ID" sz="2400" dirty="0">
              <a:latin typeface="+mj-lt"/>
            </a:endParaRPr>
          </a:p>
          <a:p>
            <a:r>
              <a:rPr lang="en-US" altLang="id-ID" sz="2400" dirty="0" smtClean="0">
                <a:latin typeface="+mj-lt"/>
              </a:rPr>
              <a:t>Gigi </a:t>
            </a:r>
            <a:r>
              <a:rPr lang="en-US" altLang="id-ID" sz="2400" dirty="0" err="1" smtClean="0">
                <a:latin typeface="+mj-lt"/>
              </a:rPr>
              <a:t>untuk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mengunyah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makanan</a:t>
            </a:r>
            <a:r>
              <a:rPr lang="en-US" altLang="id-ID" sz="2400" dirty="0" smtClean="0">
                <a:latin typeface="+mj-lt"/>
              </a:rPr>
              <a:t>.</a:t>
            </a:r>
            <a:endParaRPr lang="en-US" altLang="id-ID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559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offee cup and beans on a white background Free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7"/>
          <a:stretch/>
        </p:blipFill>
        <p:spPr bwMode="auto">
          <a:xfrm>
            <a:off x="5410200" y="1947262"/>
            <a:ext cx="3346081" cy="24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licious piece of cheese Free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8340"/>
            <a:ext cx="2003282" cy="17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mon Free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294630"/>
            <a:ext cx="2816225" cy="18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15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42900" y="426719"/>
            <a:ext cx="84608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d-ID" sz="2400" dirty="0" err="1" smtClean="0">
                <a:latin typeface="+mj-lt"/>
              </a:rPr>
              <a:t>Lidah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untuk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mengecap</a:t>
            </a:r>
            <a:r>
              <a:rPr lang="en-US" altLang="id-ID" sz="2400" dirty="0" smtClean="0">
                <a:latin typeface="+mj-lt"/>
              </a:rPr>
              <a:t> rasa</a:t>
            </a:r>
          </a:p>
          <a:p>
            <a:r>
              <a:rPr lang="en-US" altLang="id-ID" sz="3200" b="1" dirty="0" err="1" smtClean="0">
                <a:solidFill>
                  <a:srgbClr val="FF0066"/>
                </a:solidFill>
                <a:latin typeface="+mj-lt"/>
              </a:rPr>
              <a:t>manis</a:t>
            </a:r>
            <a:r>
              <a:rPr lang="en-US" altLang="id-ID" sz="2400" dirty="0" smtClean="0">
                <a:latin typeface="+mj-lt"/>
              </a:rPr>
              <a:t>, </a:t>
            </a:r>
            <a:r>
              <a:rPr lang="en-US" altLang="id-ID" sz="3200" b="1" dirty="0" err="1" smtClean="0">
                <a:solidFill>
                  <a:srgbClr val="FF0066"/>
                </a:solidFill>
                <a:latin typeface="+mj-lt"/>
              </a:rPr>
              <a:t>masam</a:t>
            </a:r>
            <a:r>
              <a:rPr lang="en-US" altLang="id-ID" sz="2400" dirty="0" smtClean="0">
                <a:latin typeface="+mj-lt"/>
              </a:rPr>
              <a:t>, </a:t>
            </a:r>
            <a:r>
              <a:rPr lang="en-US" altLang="id-ID" sz="3200" b="1" dirty="0" err="1" smtClean="0">
                <a:solidFill>
                  <a:srgbClr val="FF0066"/>
                </a:solidFill>
                <a:latin typeface="+mj-lt"/>
              </a:rPr>
              <a:t>asin</a:t>
            </a:r>
            <a:r>
              <a:rPr lang="en-US" altLang="id-ID" sz="2400" dirty="0" smtClean="0">
                <a:latin typeface="+mj-lt"/>
              </a:rPr>
              <a:t> , </a:t>
            </a:r>
            <a:r>
              <a:rPr lang="en-US" altLang="id-ID" sz="2400" dirty="0" err="1" smtClean="0">
                <a:latin typeface="+mj-lt"/>
              </a:rPr>
              <a:t>dan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3200" b="1" dirty="0" err="1">
                <a:solidFill>
                  <a:srgbClr val="FF0066"/>
                </a:solidFill>
                <a:latin typeface="+mj-lt"/>
              </a:rPr>
              <a:t>pahit</a:t>
            </a:r>
            <a:r>
              <a:rPr lang="en-US" altLang="id-ID" sz="2400" dirty="0" smtClean="0">
                <a:latin typeface="+mj-lt"/>
              </a:rPr>
              <a:t>.</a:t>
            </a:r>
          </a:p>
        </p:txBody>
      </p:sp>
      <p:pic>
        <p:nvPicPr>
          <p:cNvPr id="1030" name="Picture 6" descr="Fresh honeycombs Free Ph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" y="1504950"/>
            <a:ext cx="2895600" cy="241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4535" y="3632743"/>
            <a:ext cx="1935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d-ID" sz="2400" b="1" dirty="0" err="1" smtClean="0"/>
              <a:t>Madu</a:t>
            </a:r>
            <a:r>
              <a:rPr lang="en-US" altLang="id-ID" sz="2400" b="1" dirty="0" smtClean="0"/>
              <a:t> </a:t>
            </a:r>
            <a:r>
              <a:rPr lang="en-US" altLang="id-ID" sz="2400" dirty="0" err="1" smtClean="0"/>
              <a:t>terasa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manis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191455" y="3036153"/>
            <a:ext cx="1935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d-ID" sz="2400" b="1" dirty="0" err="1" smtClean="0"/>
              <a:t>Buah</a:t>
            </a:r>
            <a:r>
              <a:rPr lang="en-US" altLang="id-ID" sz="2400" b="1" dirty="0" smtClean="0"/>
              <a:t> lemon </a:t>
            </a:r>
            <a:r>
              <a:rPr lang="en-US" altLang="id-ID" sz="2400" dirty="0" err="1" smtClean="0"/>
              <a:t>terasa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masam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153727" y="1752454"/>
            <a:ext cx="2345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d-ID" sz="2400" b="1" dirty="0" err="1" smtClean="0"/>
              <a:t>Keju</a:t>
            </a:r>
            <a:r>
              <a:rPr lang="en-US" altLang="id-ID" sz="2400" b="1" dirty="0" smtClean="0"/>
              <a:t> </a:t>
            </a:r>
            <a:r>
              <a:rPr lang="en-US" altLang="id-ID" sz="2400" dirty="0" err="1" smtClean="0"/>
              <a:t>terasa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asin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910726" y="4167485"/>
            <a:ext cx="2345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d-ID" sz="2400" b="1" dirty="0" smtClean="0"/>
              <a:t>Kopi </a:t>
            </a:r>
            <a:r>
              <a:rPr lang="en-US" altLang="id-ID" sz="2400" dirty="0" err="1" smtClean="0"/>
              <a:t>terasa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pahit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5059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04" y="209550"/>
            <a:ext cx="7133743" cy="4756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" y="4240906"/>
            <a:ext cx="9144000" cy="902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33400" y="445769"/>
            <a:ext cx="4590998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d-ID" sz="3200" b="1" dirty="0" err="1" smtClean="0">
                <a:solidFill>
                  <a:srgbClr val="FF0066"/>
                </a:solidFill>
                <a:latin typeface="+mj-lt"/>
              </a:rPr>
              <a:t>Tangan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untuk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menulis</a:t>
            </a:r>
            <a:r>
              <a:rPr lang="en-US" altLang="id-ID" sz="2800" dirty="0" smtClean="0">
                <a:latin typeface="+mj-lt"/>
              </a:rPr>
              <a:t>.</a:t>
            </a:r>
          </a:p>
          <a:p>
            <a:endParaRPr lang="en-US" altLang="id-ID" sz="2800" dirty="0">
              <a:latin typeface="+mj-lt"/>
            </a:endParaRPr>
          </a:p>
          <a:p>
            <a:r>
              <a:rPr lang="en-US" altLang="id-ID" sz="2800" dirty="0" err="1" smtClean="0">
                <a:latin typeface="+mj-lt"/>
              </a:rPr>
              <a:t>Tangan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juga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untuk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memegang</a:t>
            </a:r>
            <a:r>
              <a:rPr lang="en-US" altLang="id-ID" sz="2800" dirty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dan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memindahkan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benda</a:t>
            </a:r>
            <a:r>
              <a:rPr lang="en-US" altLang="id-ID" sz="2800" dirty="0" smtClean="0">
                <a:latin typeface="+mj-lt"/>
              </a:rPr>
              <a:t>. </a:t>
            </a:r>
            <a:endParaRPr lang="en-US" altLang="id-ID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8882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8339" l="16954" r="75771"/>
                    </a14:imgEffect>
                  </a14:imgLayer>
                </a14:imgProps>
              </a:ext>
            </a:extLst>
          </a:blip>
          <a:srcRect l="14197" t="-4597" r="23916" b="42997"/>
          <a:stretch/>
        </p:blipFill>
        <p:spPr>
          <a:xfrm>
            <a:off x="122267" y="159564"/>
            <a:ext cx="4983133" cy="469741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" y="4240906"/>
            <a:ext cx="9144000" cy="902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5C06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4324453" y="539553"/>
            <a:ext cx="3592774" cy="31006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35126">
            <a:off x="4309988" y="854123"/>
            <a:ext cx="36217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sz="32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Ayo, </a:t>
            </a:r>
            <a:r>
              <a:rPr lang="en-US" sz="3200" b="1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sebutkan</a:t>
            </a:r>
            <a:r>
              <a:rPr lang="en-US" sz="32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anggota</a:t>
            </a:r>
            <a:r>
              <a:rPr lang="en-US" sz="32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tubuhmu</a:t>
            </a:r>
            <a:r>
              <a:rPr lang="en-US" sz="32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 yang lain </a:t>
            </a:r>
            <a:r>
              <a:rPr lang="en-US" sz="3200" b="1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kegunaannya</a:t>
            </a:r>
            <a:endParaRPr lang="en-US" sz="3200" b="1" dirty="0">
              <a:solidFill>
                <a:schemeClr val="bg1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54213">
            <a:off x="7031611" y="2187371"/>
            <a:ext cx="492443" cy="1216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buSzPct val="100000"/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65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b="7022"/>
          <a:stretch/>
        </p:blipFill>
        <p:spPr>
          <a:xfrm>
            <a:off x="4441651" y="1050439"/>
            <a:ext cx="4698805" cy="4035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31415" y="326139"/>
            <a:ext cx="5376207" cy="770059"/>
            <a:chOff x="1611544" y="3332396"/>
            <a:chExt cx="5295750" cy="629144"/>
          </a:xfrm>
        </p:grpSpPr>
        <p:sp>
          <p:nvSpPr>
            <p:cNvPr id="3" name="Parallelogram 2"/>
            <p:cNvSpPr/>
            <p:nvPr/>
          </p:nvSpPr>
          <p:spPr>
            <a:xfrm>
              <a:off x="1611544" y="3352296"/>
              <a:ext cx="5063851" cy="609244"/>
            </a:xfrm>
            <a:prstGeom prst="parallelogram">
              <a:avLst>
                <a:gd name="adj" fmla="val 453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4" name="テキスト プレースホルダー 17"/>
            <p:cNvSpPr txBox="1">
              <a:spLocks/>
            </p:cNvSpPr>
            <p:nvPr/>
          </p:nvSpPr>
          <p:spPr>
            <a:xfrm>
              <a:off x="2491682" y="3332396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000" b="1" dirty="0" smtClean="0">
                  <a:ln w="0"/>
                  <a:solidFill>
                    <a:schemeClr val="accent1"/>
                  </a:solidFill>
                  <a:cs typeface="Arial" panose="020B0604020202020204" pitchFamily="34" charset="0"/>
                </a:rPr>
                <a:t>TUBUHKU</a:t>
              </a:r>
              <a:endParaRPr lang="id-ID" sz="3000" b="1" dirty="0">
                <a:ln w="0"/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直角三角形 28"/>
          <p:cNvSpPr/>
          <p:nvPr/>
        </p:nvSpPr>
        <p:spPr>
          <a:xfrm rot="2700000">
            <a:off x="378889" y="359839"/>
            <a:ext cx="1093583" cy="109358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6" name="直角三角形 8"/>
          <p:cNvSpPr/>
          <p:nvPr/>
        </p:nvSpPr>
        <p:spPr>
          <a:xfrm rot="2700000">
            <a:off x="555169" y="359841"/>
            <a:ext cx="1093583" cy="1093583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7" name="直角三角形 4"/>
          <p:cNvSpPr/>
          <p:nvPr/>
        </p:nvSpPr>
        <p:spPr>
          <a:xfrm rot="13500000">
            <a:off x="555169" y="359840"/>
            <a:ext cx="1093583" cy="109358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8364" y="430630"/>
            <a:ext cx="947191" cy="947192"/>
            <a:chOff x="2895601" y="-542991"/>
            <a:chExt cx="960519" cy="960519"/>
          </a:xfrm>
        </p:grpSpPr>
        <p:grpSp>
          <p:nvGrpSpPr>
            <p:cNvPr id="9" name="Group 8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015079" y="-488577"/>
              <a:ext cx="720773" cy="50717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2056" y="-119089"/>
              <a:ext cx="304630" cy="46035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8680" y="2078177"/>
            <a:ext cx="3370144" cy="1631216"/>
            <a:chOff x="157161" y="1733550"/>
            <a:chExt cx="3370144" cy="1631216"/>
          </a:xfrm>
        </p:grpSpPr>
        <p:grpSp>
          <p:nvGrpSpPr>
            <p:cNvPr id="15" name="Group 14"/>
            <p:cNvGrpSpPr/>
            <p:nvPr/>
          </p:nvGrpSpPr>
          <p:grpSpPr>
            <a:xfrm>
              <a:off x="157161" y="1735291"/>
              <a:ext cx="3370144" cy="492230"/>
              <a:chOff x="157161" y="1735291"/>
              <a:chExt cx="3370144" cy="492230"/>
            </a:xfrm>
          </p:grpSpPr>
          <p:sp>
            <p:nvSpPr>
              <p:cNvPr id="18" name="Isosceles Triangle 17"/>
              <p:cNvSpPr/>
              <p:nvPr/>
            </p:nvSpPr>
            <p:spPr>
              <a:xfrm rot="3600000">
                <a:off x="3123480" y="1756519"/>
                <a:ext cx="425053" cy="382597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57161" y="1846521"/>
                <a:ext cx="3119439" cy="381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65705" y="2287548"/>
              <a:ext cx="325128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Mengidentifikasi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bagian-bagian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tubuh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manusia</a:t>
              </a:r>
              <a:r>
                <a:rPr lang="en-US" altLang="id-ID" sz="1600" dirty="0" smtClean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Mengidentifikasi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kegunaan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bagian-bagian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tubuh</a:t>
              </a:r>
              <a:r>
                <a:rPr lang="en-US" altLang="id-ID" sz="1600" dirty="0" smtClean="0">
                  <a:latin typeface="+mj-lt"/>
                </a:rPr>
                <a:t>. </a:t>
              </a:r>
              <a:endParaRPr lang="en-US" altLang="id-ID" sz="1600" dirty="0">
                <a:latin typeface="+mj-lt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7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"/>
          <a:stretch/>
        </p:blipFill>
        <p:spPr>
          <a:xfrm>
            <a:off x="1066801" y="-101269"/>
            <a:ext cx="8077200" cy="5263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15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42672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Bagian-Bagian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Tubuh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40488" y="1199680"/>
            <a:ext cx="25145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d-ID" sz="2400" dirty="0" err="1" smtClean="0">
                <a:latin typeface="+mj-lt"/>
              </a:rPr>
              <a:t>Tubuh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memiliki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bagian-bagian</a:t>
            </a:r>
            <a:r>
              <a:rPr lang="en-US" altLang="id-ID" sz="2400" dirty="0" smtClean="0">
                <a:latin typeface="+mj-lt"/>
              </a:rPr>
              <a:t>.  </a:t>
            </a:r>
          </a:p>
          <a:p>
            <a:endParaRPr lang="en-US" altLang="id-ID" sz="2400" dirty="0">
              <a:latin typeface="+mj-lt"/>
            </a:endParaRPr>
          </a:p>
          <a:p>
            <a:r>
              <a:rPr lang="en-US" altLang="id-ID" sz="2400" dirty="0" err="1" smtClean="0">
                <a:latin typeface="+mj-lt"/>
              </a:rPr>
              <a:t>Mulai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dari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kepala</a:t>
            </a:r>
            <a:r>
              <a:rPr lang="en-US" altLang="id-ID" sz="2400" dirty="0" smtClean="0">
                <a:latin typeface="+mj-lt"/>
              </a:rPr>
              <a:t>, </a:t>
            </a:r>
            <a:r>
              <a:rPr lang="en-US" altLang="id-ID" sz="2400" dirty="0" err="1" smtClean="0">
                <a:latin typeface="+mj-lt"/>
              </a:rPr>
              <a:t>badan</a:t>
            </a:r>
            <a:r>
              <a:rPr lang="en-US" altLang="id-ID" sz="2400" dirty="0" smtClean="0">
                <a:latin typeface="+mj-lt"/>
              </a:rPr>
              <a:t>, </a:t>
            </a:r>
            <a:r>
              <a:rPr lang="en-US" altLang="id-ID" sz="2400" dirty="0" err="1" smtClean="0">
                <a:latin typeface="+mj-lt"/>
              </a:rPr>
              <a:t>dan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anggota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gerak</a:t>
            </a:r>
            <a:r>
              <a:rPr lang="en-US" altLang="id-ID" sz="2400" dirty="0" smtClean="0">
                <a:latin typeface="+mj-lt"/>
              </a:rPr>
              <a:t> (</a:t>
            </a:r>
            <a:r>
              <a:rPr lang="en-US" altLang="id-ID" sz="2400" dirty="0" err="1" smtClean="0">
                <a:latin typeface="+mj-lt"/>
              </a:rPr>
              <a:t>tangan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dan</a:t>
            </a:r>
            <a:r>
              <a:rPr lang="en-US" altLang="id-ID" sz="2400" dirty="0" smtClean="0">
                <a:latin typeface="+mj-lt"/>
              </a:rPr>
              <a:t> kaki).</a:t>
            </a:r>
            <a:endParaRPr lang="en-US" altLang="id-ID" sz="24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5C06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 flipV="1">
            <a:off x="5953664" y="1921666"/>
            <a:ext cx="2872405" cy="21730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1103210">
            <a:off x="6021182" y="2391667"/>
            <a:ext cx="2836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Kaki </a:t>
            </a:r>
            <a:r>
              <a:rPr lang="en-US" sz="2800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berguna</a:t>
            </a:r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bermain</a:t>
            </a:r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sepak</a:t>
            </a:r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 bola</a:t>
            </a:r>
            <a:endParaRPr lang="en-US" sz="2800" dirty="0">
              <a:solidFill>
                <a:schemeClr val="bg1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13836" y="2894781"/>
            <a:ext cx="420307" cy="1122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buSzPct val="100000"/>
            </a:pPr>
            <a:r>
              <a:rPr lang="en-US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50" y="230004"/>
            <a:ext cx="2834050" cy="4441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103565" y="230004"/>
            <a:ext cx="4230435" cy="1579746"/>
            <a:chOff x="1103565" y="230004"/>
            <a:chExt cx="4230435" cy="1579746"/>
          </a:xfrm>
        </p:grpSpPr>
        <p:sp>
          <p:nvSpPr>
            <p:cNvPr id="2" name="Oval 1"/>
            <p:cNvSpPr/>
            <p:nvPr/>
          </p:nvSpPr>
          <p:spPr>
            <a:xfrm>
              <a:off x="3893525" y="230004"/>
              <a:ext cx="1440475" cy="157974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103565" y="835211"/>
              <a:ext cx="2789960" cy="369332"/>
              <a:chOff x="1103565" y="835211"/>
              <a:chExt cx="2789960" cy="36933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103565" y="835211"/>
                <a:ext cx="811569" cy="369332"/>
              </a:xfrm>
              <a:prstGeom prst="rect">
                <a:avLst/>
              </a:prstGeom>
              <a:solidFill>
                <a:srgbClr val="CCFF66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+mj-lt"/>
                  </a:rPr>
                  <a:t>kepala</a:t>
                </a:r>
                <a:endParaRPr lang="en-US" b="1" dirty="0">
                  <a:latin typeface="+mj-lt"/>
                </a:endParaRPr>
              </a:p>
            </p:txBody>
          </p:sp>
          <p:cxnSp>
            <p:nvCxnSpPr>
              <p:cNvPr id="13" name="Straight Connector 12"/>
              <p:cNvCxnSpPr>
                <a:stCxn id="16" idx="3"/>
                <a:endCxn id="2" idx="2"/>
              </p:cNvCxnSpPr>
              <p:nvPr/>
            </p:nvCxnSpPr>
            <p:spPr>
              <a:xfrm>
                <a:off x="1915134" y="1019877"/>
                <a:ext cx="197839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5717809" y="678418"/>
            <a:ext cx="1634090" cy="369332"/>
            <a:chOff x="5717809" y="678418"/>
            <a:chExt cx="1634090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6509809" y="678418"/>
              <a:ext cx="842090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tangan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717809" y="895350"/>
              <a:ext cx="79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96764" y="4076175"/>
            <a:ext cx="1364977" cy="369332"/>
            <a:chOff x="5296764" y="4076175"/>
            <a:chExt cx="1364977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6088764" y="4076175"/>
              <a:ext cx="572977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kaki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296764" y="4293107"/>
              <a:ext cx="79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878308" y="2029378"/>
            <a:ext cx="2789960" cy="369332"/>
            <a:chOff x="1878308" y="2029378"/>
            <a:chExt cx="2789960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1878308" y="2029378"/>
              <a:ext cx="782587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badan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24" name="Straight Connector 23"/>
            <p:cNvCxnSpPr>
              <a:stCxn id="23" idx="3"/>
            </p:cNvCxnSpPr>
            <p:nvPr/>
          </p:nvCxnSpPr>
          <p:spPr>
            <a:xfrm>
              <a:off x="2660895" y="2214044"/>
              <a:ext cx="200737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728624" y="1536251"/>
            <a:ext cx="2440788" cy="369332"/>
            <a:chOff x="4728624" y="1536251"/>
            <a:chExt cx="2440788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6492624" y="1536251"/>
              <a:ext cx="676788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leher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728624" y="1720917"/>
              <a:ext cx="1764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222" y="3495996"/>
            <a:ext cx="1441537" cy="369332"/>
            <a:chOff x="4898222" y="3495996"/>
            <a:chExt cx="1441537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5690222" y="3495996"/>
              <a:ext cx="649537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betis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898222" y="3712928"/>
              <a:ext cx="79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724400" y="2379493"/>
            <a:ext cx="2034931" cy="369332"/>
            <a:chOff x="4724400" y="2379493"/>
            <a:chExt cx="2034931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6050483" y="2379493"/>
              <a:ext cx="708848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perut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724400" y="2568174"/>
              <a:ext cx="133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269601" y="2876644"/>
            <a:ext cx="2114587" cy="369332"/>
            <a:chOff x="1878308" y="2029378"/>
            <a:chExt cx="2114587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1878308" y="2029378"/>
              <a:ext cx="659155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paha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37" name="Straight Connector 36"/>
            <p:cNvCxnSpPr>
              <a:stCxn id="36" idx="3"/>
            </p:cNvCxnSpPr>
            <p:nvPr/>
          </p:nvCxnSpPr>
          <p:spPr>
            <a:xfrm>
              <a:off x="2537463" y="2214044"/>
              <a:ext cx="145543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4114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680" y="895350"/>
            <a:ext cx="4052637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84345" y="91121"/>
            <a:ext cx="3975306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Anggota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Kepala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43000" y="1276350"/>
            <a:ext cx="2330587" cy="369332"/>
            <a:chOff x="1878308" y="2029378"/>
            <a:chExt cx="2330587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1878308" y="2029378"/>
              <a:ext cx="889731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rambut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18" name="Straight Connector 17"/>
            <p:cNvCxnSpPr>
              <a:stCxn id="17" idx="3"/>
            </p:cNvCxnSpPr>
            <p:nvPr/>
          </p:nvCxnSpPr>
          <p:spPr>
            <a:xfrm>
              <a:off x="2768039" y="2214044"/>
              <a:ext cx="144085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103012" y="2160527"/>
            <a:ext cx="2439634" cy="369332"/>
            <a:chOff x="4728624" y="1536251"/>
            <a:chExt cx="24396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6492624" y="1536251"/>
              <a:ext cx="675634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mata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728624" y="1720917"/>
              <a:ext cx="1764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71998" y="2613322"/>
            <a:ext cx="2607501" cy="369332"/>
            <a:chOff x="4728624" y="1536251"/>
            <a:chExt cx="2607501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6492624" y="1536251"/>
              <a:ext cx="843501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hidung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728624" y="1720917"/>
              <a:ext cx="1764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111691" y="2692395"/>
            <a:ext cx="2330587" cy="369332"/>
            <a:chOff x="1878308" y="2029378"/>
            <a:chExt cx="2330587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1878308" y="2029378"/>
              <a:ext cx="831894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telinga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27" name="Straight Connector 26"/>
            <p:cNvCxnSpPr>
              <a:stCxn id="26" idx="3"/>
            </p:cNvCxnSpPr>
            <p:nvPr/>
          </p:nvCxnSpPr>
          <p:spPr>
            <a:xfrm>
              <a:off x="2710202" y="2214044"/>
              <a:ext cx="149869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472858" y="3061728"/>
            <a:ext cx="2870542" cy="1125788"/>
            <a:chOff x="1878308" y="1272922"/>
            <a:chExt cx="2870542" cy="1125788"/>
          </a:xfrm>
        </p:grpSpPr>
        <p:sp>
          <p:nvSpPr>
            <p:cNvPr id="29" name="TextBox 28"/>
            <p:cNvSpPr txBox="1"/>
            <p:nvPr/>
          </p:nvSpPr>
          <p:spPr>
            <a:xfrm>
              <a:off x="1878308" y="2029378"/>
              <a:ext cx="755335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mulut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30" name="Straight Connector 29"/>
            <p:cNvCxnSpPr>
              <a:stCxn id="29" idx="3"/>
            </p:cNvCxnSpPr>
            <p:nvPr/>
          </p:nvCxnSpPr>
          <p:spPr>
            <a:xfrm flipV="1">
              <a:off x="2633643" y="1272922"/>
              <a:ext cx="2115207" cy="941122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42479" t="48936" r="40598" b="31915"/>
          <a:stretch/>
        </p:blipFill>
        <p:spPr>
          <a:xfrm>
            <a:off x="5344438" y="3092470"/>
            <a:ext cx="1512602" cy="1512602"/>
          </a:xfrm>
          <a:prstGeom prst="ellipse">
            <a:avLst/>
          </a:prstGeom>
          <a:ln>
            <a:noFill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6256287" y="3599302"/>
            <a:ext cx="1846885" cy="369332"/>
            <a:chOff x="4728624" y="1517744"/>
            <a:chExt cx="1846885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6060624" y="1517744"/>
              <a:ext cx="514885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gigi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728624" y="1720917"/>
              <a:ext cx="1332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100739" y="4022102"/>
            <a:ext cx="1661887" cy="369332"/>
            <a:chOff x="4728624" y="1589718"/>
            <a:chExt cx="1661887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5732959" y="1589718"/>
              <a:ext cx="657552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lidah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728624" y="1720917"/>
              <a:ext cx="1008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79427946"/>
      </p:ext>
    </p:extLst>
  </p:cSld>
  <p:clrMapOvr>
    <a:masterClrMapping/>
  </p:clrMapOvr>
  <p:transition spd="slow" advTm="4765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258" y="144975"/>
            <a:ext cx="3260248" cy="4572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6477000" y="972243"/>
            <a:ext cx="243840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SzPct val="100000"/>
            </a:pP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Anggota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Badan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5726" y="1172623"/>
            <a:ext cx="676788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leher</a:t>
            </a:r>
            <a:endParaRPr lang="en-US" b="1" dirty="0">
              <a:latin typeface="+mj-lt"/>
            </a:endParaRPr>
          </a:p>
        </p:txBody>
      </p:sp>
      <p:sp>
        <p:nvSpPr>
          <p:cNvPr id="3" name="Arc 2"/>
          <p:cNvSpPr/>
          <p:nvPr/>
        </p:nvSpPr>
        <p:spPr>
          <a:xfrm rot="10005778">
            <a:off x="1486194" y="-32534"/>
            <a:ext cx="2754075" cy="2551464"/>
          </a:xfrm>
          <a:prstGeom prst="arc">
            <a:avLst>
              <a:gd name="adj1" fmla="val 1456729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415207" y="526018"/>
            <a:ext cx="902811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pundak</a:t>
            </a:r>
            <a:endParaRPr lang="en-US" b="1" dirty="0">
              <a:latin typeface="+mj-lt"/>
            </a:endParaRPr>
          </a:p>
        </p:txBody>
      </p:sp>
      <p:sp>
        <p:nvSpPr>
          <p:cNvPr id="37" name="Arc 36"/>
          <p:cNvSpPr/>
          <p:nvPr/>
        </p:nvSpPr>
        <p:spPr>
          <a:xfrm rot="6761440">
            <a:off x="3194963" y="-323895"/>
            <a:ext cx="2754075" cy="2551464"/>
          </a:xfrm>
          <a:prstGeom prst="arc">
            <a:avLst>
              <a:gd name="adj1" fmla="val 14678076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874266" y="2475867"/>
            <a:ext cx="2423155" cy="369332"/>
            <a:chOff x="4728624" y="1536251"/>
            <a:chExt cx="2423155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6492624" y="1536251"/>
              <a:ext cx="659155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dada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4728624" y="1720917"/>
              <a:ext cx="1764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600200" y="2888218"/>
            <a:ext cx="2330587" cy="369332"/>
            <a:chOff x="1878308" y="2029378"/>
            <a:chExt cx="2330587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1878308" y="2029378"/>
              <a:ext cx="708848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perut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43" name="Straight Connector 42"/>
            <p:cNvCxnSpPr>
              <a:stCxn id="42" idx="3"/>
            </p:cNvCxnSpPr>
            <p:nvPr/>
          </p:nvCxnSpPr>
          <p:spPr>
            <a:xfrm>
              <a:off x="2587156" y="2214044"/>
              <a:ext cx="162173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874266" y="3255704"/>
            <a:ext cx="2813839" cy="369332"/>
            <a:chOff x="4728624" y="1536251"/>
            <a:chExt cx="2813839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6492624" y="1536251"/>
              <a:ext cx="1049839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pinggang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728624" y="1720917"/>
              <a:ext cx="1764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7148771"/>
      </p:ext>
    </p:extLst>
  </p:cSld>
  <p:clrMapOvr>
    <a:masterClrMapping/>
  </p:clrMapOvr>
  <p:transition spd="slow" advTm="1590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13948" y="882800"/>
            <a:ext cx="5639199" cy="4151503"/>
            <a:chOff x="3513948" y="882800"/>
            <a:chExt cx="5639199" cy="415150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l="-11297" t="52313" r="-12383" b="-3782"/>
            <a:stretch/>
          </p:blipFill>
          <p:spPr>
            <a:xfrm>
              <a:off x="3513948" y="1111465"/>
              <a:ext cx="5639199" cy="3922838"/>
            </a:xfrm>
            <a:prstGeom prst="ellipse">
              <a:avLst/>
            </a:prstGeom>
            <a:ln>
              <a:noFill/>
            </a:ln>
            <a:effectLst/>
          </p:spPr>
        </p:pic>
        <p:sp>
          <p:nvSpPr>
            <p:cNvPr id="30" name="Rectangle 29"/>
            <p:cNvSpPr/>
            <p:nvPr/>
          </p:nvSpPr>
          <p:spPr>
            <a:xfrm>
              <a:off x="7266172" y="882800"/>
              <a:ext cx="1109245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Kaki</a:t>
              </a:r>
              <a:endPara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2597548" y="87868"/>
            <a:ext cx="3957802" cy="799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SzPct val="100000"/>
            </a:pP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Anggota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Gerak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781800" y="2877881"/>
            <a:ext cx="1729537" cy="369332"/>
            <a:chOff x="4728624" y="1536251"/>
            <a:chExt cx="1729537" cy="36933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728624" y="1720917"/>
              <a:ext cx="108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808624" y="1536251"/>
              <a:ext cx="649537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betis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22445" y="1745708"/>
            <a:ext cx="1497355" cy="369332"/>
            <a:chOff x="2185758" y="2029378"/>
            <a:chExt cx="1497355" cy="36933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783113" y="2214044"/>
              <a:ext cx="90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185758" y="2029378"/>
              <a:ext cx="659155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paha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06158" y="3831442"/>
            <a:ext cx="1399181" cy="646331"/>
            <a:chOff x="4728624" y="1397751"/>
            <a:chExt cx="1399181" cy="64633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728624" y="1720917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232624" y="1397751"/>
              <a:ext cx="895181" cy="646331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telapak</a:t>
              </a:r>
              <a:endParaRPr lang="en-US" b="1" dirty="0" smtClean="0">
                <a:latin typeface="+mj-lt"/>
              </a:endParaRPr>
            </a:p>
            <a:p>
              <a:r>
                <a:rPr lang="en-US" b="1" dirty="0" smtClean="0">
                  <a:latin typeface="+mj-lt"/>
                </a:rPr>
                <a:t>kaki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20000" y="3969942"/>
            <a:ext cx="1076977" cy="646331"/>
            <a:chOff x="4728624" y="1397751"/>
            <a:chExt cx="1076977" cy="646331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728624" y="1720917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232624" y="1397751"/>
              <a:ext cx="572977" cy="646331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jari</a:t>
              </a:r>
              <a:endParaRPr lang="en-US" b="1" dirty="0" smtClean="0">
                <a:latin typeface="+mj-lt"/>
              </a:endParaRPr>
            </a:p>
            <a:p>
              <a:r>
                <a:rPr lang="en-US" b="1" dirty="0" smtClean="0">
                  <a:latin typeface="+mj-lt"/>
                </a:rPr>
                <a:t>kaki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6314" y="835416"/>
            <a:ext cx="3191574" cy="2759937"/>
            <a:chOff x="776314" y="835416"/>
            <a:chExt cx="3191574" cy="27599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76314" y="1347864"/>
              <a:ext cx="3191574" cy="2247489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485316" y="835416"/>
              <a:ext cx="176026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SzPct val="100000"/>
              </a:pP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Tangan</a:t>
              </a:r>
              <a:endPara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08180" y="2378547"/>
            <a:ext cx="874791" cy="1729254"/>
            <a:chOff x="1856147" y="963211"/>
            <a:chExt cx="874791" cy="1729254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293543" y="963211"/>
              <a:ext cx="0" cy="1080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856147" y="2046134"/>
              <a:ext cx="874791" cy="646331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latin typeface="+mj-lt"/>
                </a:rPr>
                <a:t>lengan</a:t>
              </a:r>
              <a:r>
                <a:rPr lang="en-US" b="1" dirty="0" smtClean="0">
                  <a:latin typeface="+mj-lt"/>
                </a:rPr>
                <a:t> </a:t>
              </a:r>
            </a:p>
            <a:p>
              <a:pPr algn="ctr"/>
              <a:r>
                <a:rPr lang="en-US" b="1" dirty="0" err="1" smtClean="0">
                  <a:latin typeface="+mj-lt"/>
                </a:rPr>
                <a:t>atas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87241" y="2620715"/>
            <a:ext cx="874791" cy="1992299"/>
            <a:chOff x="1856147" y="963211"/>
            <a:chExt cx="874791" cy="1992299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2293543" y="963211"/>
              <a:ext cx="0" cy="1368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856147" y="2309179"/>
              <a:ext cx="874791" cy="646331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latin typeface="+mj-lt"/>
                </a:rPr>
                <a:t>lengan</a:t>
              </a:r>
              <a:r>
                <a:rPr lang="en-US" b="1" dirty="0" smtClean="0">
                  <a:latin typeface="+mj-lt"/>
                </a:rPr>
                <a:t> </a:t>
              </a:r>
            </a:p>
            <a:p>
              <a:pPr algn="ctr"/>
              <a:r>
                <a:rPr lang="en-US" b="1" dirty="0" err="1" smtClean="0">
                  <a:latin typeface="+mj-lt"/>
                </a:rPr>
                <a:t>bawah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131735" y="2339447"/>
            <a:ext cx="895180" cy="1564505"/>
            <a:chOff x="1836804" y="963211"/>
            <a:chExt cx="895180" cy="1564505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2293543" y="963211"/>
              <a:ext cx="0" cy="936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836804" y="1881385"/>
              <a:ext cx="895180" cy="646331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latin typeface="+mj-lt"/>
                </a:rPr>
                <a:t>telapak</a:t>
              </a:r>
              <a:endParaRPr lang="en-US" b="1" dirty="0" smtClean="0">
                <a:latin typeface="+mj-lt"/>
              </a:endParaRPr>
            </a:p>
            <a:p>
              <a:pPr algn="ctr"/>
              <a:r>
                <a:rPr lang="en-US" b="1" dirty="0" err="1" smtClean="0">
                  <a:latin typeface="+mj-lt"/>
                </a:rPr>
                <a:t>tangan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79653" y="1962150"/>
            <a:ext cx="1223605" cy="982635"/>
            <a:chOff x="1683856" y="963211"/>
            <a:chExt cx="1223605" cy="982635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2293543" y="963211"/>
              <a:ext cx="0" cy="648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683856" y="1576514"/>
              <a:ext cx="1223605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latin typeface="+mj-lt"/>
                </a:rPr>
                <a:t>Jari</a:t>
              </a:r>
              <a:r>
                <a:rPr lang="en-US" b="1" dirty="0" smtClean="0">
                  <a:latin typeface="+mj-lt"/>
                </a:rPr>
                <a:t> </a:t>
              </a:r>
              <a:r>
                <a:rPr lang="en-US" b="1" dirty="0" err="1" smtClean="0">
                  <a:latin typeface="+mj-lt"/>
                </a:rPr>
                <a:t>tangan</a:t>
              </a:r>
              <a:endParaRPr lang="en-US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090696"/>
      </p:ext>
    </p:extLst>
  </p:cSld>
  <p:clrMapOvr>
    <a:masterClrMapping/>
  </p:clrMapOvr>
  <p:transition spd="slow" advTm="1590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76542"/>
            <a:ext cx="4201041" cy="3370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15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25780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82"/>
            <a:ext cx="55626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Kegunaan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Bagian-Bagian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Tubuh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4191000" y="1422951"/>
            <a:ext cx="463988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d-ID" sz="2800" b="1" dirty="0" smtClean="0">
                <a:solidFill>
                  <a:srgbClr val="FF0066"/>
                </a:solidFill>
                <a:latin typeface="+mj-lt"/>
              </a:rPr>
              <a:t>Mata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untuk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melihat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benda-benda</a:t>
            </a:r>
            <a:r>
              <a:rPr lang="en-US" altLang="id-ID" sz="2400" dirty="0" smtClean="0">
                <a:latin typeface="+mj-lt"/>
              </a:rPr>
              <a:t>.</a:t>
            </a:r>
          </a:p>
          <a:p>
            <a:endParaRPr lang="en-US" altLang="id-ID" sz="2400" dirty="0" smtClean="0">
              <a:latin typeface="+mj-lt"/>
            </a:endParaRPr>
          </a:p>
          <a:p>
            <a:r>
              <a:rPr lang="en-US" altLang="id-ID" sz="2400" dirty="0" smtClean="0">
                <a:latin typeface="+mj-lt"/>
              </a:rPr>
              <a:t>Mata </a:t>
            </a:r>
            <a:r>
              <a:rPr lang="en-US" altLang="id-ID" sz="2400" dirty="0" err="1" smtClean="0">
                <a:latin typeface="+mj-lt"/>
              </a:rPr>
              <a:t>juga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untuk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melihat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keadaan</a:t>
            </a:r>
            <a:r>
              <a:rPr lang="en-US" altLang="id-ID" sz="2400" dirty="0" smtClean="0">
                <a:latin typeface="+mj-lt"/>
              </a:rPr>
              <a:t> di </a:t>
            </a:r>
            <a:r>
              <a:rPr lang="en-US" altLang="id-ID" sz="2400" dirty="0" err="1" smtClean="0">
                <a:latin typeface="+mj-lt"/>
              </a:rPr>
              <a:t>sekitar</a:t>
            </a:r>
            <a:r>
              <a:rPr lang="en-US" altLang="id-ID" sz="2400" dirty="0" smtClean="0">
                <a:latin typeface="+mj-lt"/>
              </a:rPr>
              <a:t>. </a:t>
            </a:r>
          </a:p>
          <a:p>
            <a:endParaRPr lang="en-US" altLang="id-ID" sz="2400" dirty="0" smtClean="0">
              <a:latin typeface="+mj-lt"/>
            </a:endParaRPr>
          </a:p>
          <a:p>
            <a:r>
              <a:rPr lang="en-US" altLang="id-ID" sz="2400" dirty="0" smtClean="0">
                <a:latin typeface="+mj-lt"/>
              </a:rPr>
              <a:t>Di </a:t>
            </a:r>
            <a:r>
              <a:rPr lang="en-US" altLang="id-ID" sz="2400" dirty="0" err="1" smtClean="0">
                <a:latin typeface="+mj-lt"/>
              </a:rPr>
              <a:t>sekitar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mata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ada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alis</a:t>
            </a:r>
            <a:r>
              <a:rPr lang="en-US" altLang="id-ID" sz="2400" dirty="0" smtClean="0">
                <a:latin typeface="+mj-lt"/>
              </a:rPr>
              <a:t>, </a:t>
            </a:r>
            <a:r>
              <a:rPr lang="en-US" altLang="id-ID" sz="2400" dirty="0" err="1" smtClean="0">
                <a:latin typeface="+mj-lt"/>
              </a:rPr>
              <a:t>kelopak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mata</a:t>
            </a:r>
            <a:r>
              <a:rPr lang="en-US" altLang="id-ID" sz="2400" dirty="0" smtClean="0">
                <a:latin typeface="+mj-lt"/>
              </a:rPr>
              <a:t>, </a:t>
            </a:r>
            <a:r>
              <a:rPr lang="en-US" altLang="id-ID" sz="2400" dirty="0" err="1" smtClean="0">
                <a:latin typeface="+mj-lt"/>
              </a:rPr>
              <a:t>dan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bulu</a:t>
            </a:r>
            <a:r>
              <a:rPr lang="en-US" altLang="id-ID" sz="2400" dirty="0" smtClean="0">
                <a:latin typeface="+mj-lt"/>
              </a:rPr>
              <a:t> </a:t>
            </a:r>
            <a:r>
              <a:rPr lang="en-US" altLang="id-ID" sz="2400" dirty="0" err="1" smtClean="0">
                <a:latin typeface="+mj-lt"/>
              </a:rPr>
              <a:t>mata</a:t>
            </a:r>
            <a:r>
              <a:rPr lang="en-US" altLang="id-ID" sz="2400" dirty="0" smtClean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3599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150"/>
            <a:ext cx="914400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823544"/>
            <a:ext cx="4315779" cy="20304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30606" y="2402903"/>
            <a:ext cx="1154933" cy="1050215"/>
            <a:chOff x="1716076" y="963211"/>
            <a:chExt cx="1154933" cy="105021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293543" y="963211"/>
              <a:ext cx="0" cy="684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16076" y="1644094"/>
              <a:ext cx="1154933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latin typeface="+mj-lt"/>
                </a:rPr>
                <a:t>bulu</a:t>
              </a:r>
              <a:r>
                <a:rPr lang="en-US" b="1" dirty="0" smtClean="0">
                  <a:latin typeface="+mj-lt"/>
                </a:rPr>
                <a:t> </a:t>
              </a:r>
              <a:r>
                <a:rPr lang="en-US" b="1" dirty="0" err="1" smtClean="0">
                  <a:latin typeface="+mj-lt"/>
                </a:rPr>
                <a:t>mata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5328" y="2103443"/>
            <a:ext cx="1475661" cy="1050215"/>
            <a:chOff x="1555713" y="963211"/>
            <a:chExt cx="1475661" cy="1050215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2293543" y="963211"/>
              <a:ext cx="0" cy="684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555713" y="1644094"/>
              <a:ext cx="1475661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latin typeface="+mj-lt"/>
                </a:rPr>
                <a:t>kelopak</a:t>
              </a:r>
              <a:r>
                <a:rPr lang="en-US" b="1" dirty="0" smtClean="0">
                  <a:latin typeface="+mj-lt"/>
                </a:rPr>
                <a:t> </a:t>
              </a:r>
              <a:r>
                <a:rPr lang="en-US" b="1" dirty="0" err="1" smtClean="0">
                  <a:latin typeface="+mj-lt"/>
                </a:rPr>
                <a:t>mata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61482" y="580450"/>
            <a:ext cx="502062" cy="569915"/>
            <a:chOff x="2042512" y="645296"/>
            <a:chExt cx="502062" cy="569915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2293543" y="963211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042512" y="645296"/>
              <a:ext cx="502062" cy="369332"/>
            </a:xfrm>
            <a:prstGeom prst="rect">
              <a:avLst/>
            </a:prstGeom>
            <a:solidFill>
              <a:srgbClr val="CCFF6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latin typeface="+mj-lt"/>
                </a:rPr>
                <a:t>alis</a:t>
              </a:r>
              <a:endParaRPr lang="en-US" b="1" dirty="0">
                <a:latin typeface="+mj-lt"/>
              </a:endParaRPr>
            </a:p>
          </p:txBody>
        </p:sp>
      </p:grp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741391" y="316479"/>
            <a:ext cx="34333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d-ID" sz="2000" dirty="0" err="1" smtClean="0">
                <a:latin typeface="+mj-lt"/>
              </a:rPr>
              <a:t>melindungi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mata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dari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keringat</a:t>
            </a:r>
            <a:r>
              <a:rPr lang="en-US" altLang="id-ID" sz="2000" dirty="0" smtClean="0">
                <a:latin typeface="+mj-lt"/>
              </a:rPr>
              <a:t> yang </a:t>
            </a:r>
            <a:r>
              <a:rPr lang="en-US" altLang="id-ID" sz="2000" dirty="0" err="1" smtClean="0">
                <a:latin typeface="+mj-lt"/>
              </a:rPr>
              <a:t>jatuh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dari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dahi</a:t>
            </a:r>
            <a:endParaRPr lang="en-US" altLang="id-ID" sz="2000" dirty="0" smtClean="0">
              <a:latin typeface="+mj-lt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33011" y="3117803"/>
            <a:ext cx="17815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d-ID" sz="2000" dirty="0" err="1" smtClean="0">
                <a:latin typeface="+mj-lt"/>
              </a:rPr>
              <a:t>melembapkan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mata</a:t>
            </a:r>
            <a:r>
              <a:rPr lang="en-US" altLang="id-ID" sz="2000" dirty="0" smtClean="0">
                <a:latin typeface="+mj-lt"/>
              </a:rPr>
              <a:t> agar </a:t>
            </a:r>
            <a:r>
              <a:rPr lang="en-US" altLang="id-ID" sz="2000" dirty="0" err="1" smtClean="0">
                <a:latin typeface="+mj-lt"/>
              </a:rPr>
              <a:t>tidak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kering</a:t>
            </a:r>
            <a:endParaRPr lang="en-US" altLang="id-ID" sz="2000" dirty="0" smtClean="0">
              <a:latin typeface="+mj-lt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022445" y="3403851"/>
            <a:ext cx="17019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d-ID" sz="2000" dirty="0" err="1" smtClean="0">
                <a:latin typeface="+mj-lt"/>
              </a:rPr>
              <a:t>melindungi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mata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dari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debu</a:t>
            </a:r>
            <a:endParaRPr lang="en-US" altLang="id-ID" sz="2000" dirty="0" smtClean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52474" y="543277"/>
            <a:ext cx="3868252" cy="4011305"/>
            <a:chOff x="5152474" y="543277"/>
            <a:chExt cx="3868252" cy="4011305"/>
          </a:xfrm>
        </p:grpSpPr>
        <p:sp>
          <p:nvSpPr>
            <p:cNvPr id="6" name="Oval 5"/>
            <p:cNvSpPr/>
            <p:nvPr/>
          </p:nvSpPr>
          <p:spPr>
            <a:xfrm>
              <a:off x="6096000" y="2103443"/>
              <a:ext cx="1981200" cy="130040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0" name="Picture 2" descr="Little girl sad crying in studio shot Free Photo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66" r="19480"/>
            <a:stretch/>
          </p:blipFill>
          <p:spPr bwMode="auto">
            <a:xfrm>
              <a:off x="5728292" y="543277"/>
              <a:ext cx="2667000" cy="2860574"/>
            </a:xfrm>
            <a:prstGeom prst="ellipse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5152474" y="3354253"/>
              <a:ext cx="386825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id-ID" sz="2400" b="1" i="1" dirty="0" err="1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Ingat</a:t>
              </a:r>
              <a:r>
                <a:rPr lang="en-US" altLang="id-ID" sz="2400" b="1" i="1" dirty="0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id-ID" sz="2400" b="1" i="1" dirty="0" err="1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jangan</a:t>
              </a:r>
              <a:r>
                <a:rPr lang="en-US" altLang="id-ID" sz="2400" b="1" i="1" dirty="0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id-ID" sz="2400" b="1" i="1" dirty="0" err="1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mengucek</a:t>
              </a:r>
              <a:r>
                <a:rPr lang="en-US" altLang="id-ID" sz="2400" b="1" i="1" dirty="0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id-ID" sz="2400" b="1" i="1" dirty="0" err="1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matamu</a:t>
              </a:r>
              <a:r>
                <a:rPr lang="en-US" altLang="id-ID" sz="2400" b="1" i="1" dirty="0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id-ID" sz="2400" b="1" i="1" dirty="0" err="1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terlalu</a:t>
              </a:r>
              <a:r>
                <a:rPr lang="en-US" altLang="id-ID" sz="2400" b="1" i="1" dirty="0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 lama </a:t>
              </a:r>
              <a:r>
                <a:rPr lang="en-US" altLang="id-ID" sz="2400" b="1" i="1" dirty="0" err="1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karena</a:t>
              </a:r>
              <a:r>
                <a:rPr lang="en-US" altLang="id-ID" sz="2400" b="1" i="1" dirty="0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id-ID" sz="2400" b="1" i="1" dirty="0" err="1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membuat</a:t>
              </a:r>
              <a:r>
                <a:rPr lang="en-US" altLang="id-ID" sz="2400" b="1" i="1" dirty="0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id-ID" sz="2400" b="1" i="1" dirty="0" err="1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mata</a:t>
              </a:r>
              <a:r>
                <a:rPr lang="en-US" altLang="id-ID" sz="2400" b="1" i="1" dirty="0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id-ID" sz="2400" b="1" i="1" dirty="0" err="1" smtClean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iritasi</a:t>
              </a:r>
              <a:r>
                <a:rPr lang="en-US" altLang="id-ID" sz="2400" b="1" i="1" dirty="0">
                  <a:solidFill>
                    <a:srgbClr val="C00000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.</a:t>
              </a:r>
              <a:endParaRPr lang="en-US" altLang="id-ID" sz="2400" b="1" i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984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5.7|1.5|4.6|0.9|3.5|0.9|4.1|0.8|5.9|0.7|4.6|1.4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273</Words>
  <Application>Microsoft Office PowerPoint</Application>
  <PresentationFormat>On-screen Show (16:9)</PresentationFormat>
  <Paragraphs>100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Candara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Addana</dc:creator>
  <cp:lastModifiedBy>LENOVO</cp:lastModifiedBy>
  <cp:revision>98</cp:revision>
  <cp:lastPrinted>2022-04-09T01:52:42Z</cp:lastPrinted>
  <dcterms:created xsi:type="dcterms:W3CDTF">2022-01-17T01:37:52Z</dcterms:created>
  <dcterms:modified xsi:type="dcterms:W3CDTF">2022-05-09T10:03:26Z</dcterms:modified>
</cp:coreProperties>
</file>