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81" r:id="rId3"/>
    <p:sldId id="259" r:id="rId4"/>
    <p:sldId id="317" r:id="rId5"/>
    <p:sldId id="328" r:id="rId6"/>
    <p:sldId id="286" r:id="rId7"/>
    <p:sldId id="329" r:id="rId8"/>
    <p:sldId id="330" r:id="rId9"/>
    <p:sldId id="327" r:id="rId10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06A"/>
    <a:srgbClr val="A84750"/>
    <a:srgbClr val="FECD42"/>
    <a:srgbClr val="B1CE37"/>
    <a:srgbClr val="CCFF66"/>
    <a:srgbClr val="FF7C80"/>
    <a:srgbClr val="FFFF99"/>
    <a:srgbClr val="C9C011"/>
    <a:srgbClr val="BFD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>
      <p:cViewPr varScale="1">
        <p:scale>
          <a:sx n="90" d="100"/>
          <a:sy n="90" d="100"/>
        </p:scale>
        <p:origin x="25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E6E017-A963-4A82-B8B2-F25912348ED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ED2E8A-BC53-4118-AA88-80264F1A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14A55-2DC5-4D0A-AEA5-41CFF072D078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2D96C-3A96-4188-BE3C-5EC77692F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2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B1CE37"/>
                </a:solidFill>
                <a:cs typeface="Arial" pitchFamily="34" charset="0"/>
              </a:rPr>
              <a:t>IPAS</a:t>
            </a:r>
            <a:endParaRPr lang="id-ID" b="1" dirty="0">
              <a:solidFill>
                <a:srgbClr val="B1CE37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8877"/>
            <a:ext cx="2377966" cy="32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b="7022"/>
          <a:stretch/>
        </p:blipFill>
        <p:spPr>
          <a:xfrm>
            <a:off x="4441651" y="1050439"/>
            <a:ext cx="4698805" cy="4035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31415" y="326139"/>
            <a:ext cx="5376207" cy="770059"/>
            <a:chOff x="1611544" y="3332396"/>
            <a:chExt cx="5295750" cy="629144"/>
          </a:xfrm>
        </p:grpSpPr>
        <p:sp>
          <p:nvSpPr>
            <p:cNvPr id="3" name="Parallelogram 2"/>
            <p:cNvSpPr/>
            <p:nvPr/>
          </p:nvSpPr>
          <p:spPr>
            <a:xfrm>
              <a:off x="1611544" y="3352296"/>
              <a:ext cx="5063851" cy="609244"/>
            </a:xfrm>
            <a:prstGeom prst="parallelogram">
              <a:avLst>
                <a:gd name="adj" fmla="val 453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4" name="テキスト プレースホルダー 17"/>
            <p:cNvSpPr txBox="1">
              <a:spLocks/>
            </p:cNvSpPr>
            <p:nvPr/>
          </p:nvSpPr>
          <p:spPr>
            <a:xfrm>
              <a:off x="2491682" y="3332396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000" b="1" dirty="0" smtClean="0">
                  <a:ln w="0"/>
                  <a:solidFill>
                    <a:schemeClr val="accent1"/>
                  </a:solidFill>
                  <a:cs typeface="Arial" panose="020B0604020202020204" pitchFamily="34" charset="0"/>
                </a:rPr>
                <a:t>AKU DAN KELUARGAKU</a:t>
              </a:r>
              <a:endParaRPr lang="id-ID" sz="3000" b="1" dirty="0">
                <a:ln w="0"/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直角三角形 28"/>
          <p:cNvSpPr/>
          <p:nvPr/>
        </p:nvSpPr>
        <p:spPr>
          <a:xfrm rot="2700000">
            <a:off x="378889" y="359839"/>
            <a:ext cx="1093583" cy="109358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6" name="直角三角形 8"/>
          <p:cNvSpPr/>
          <p:nvPr/>
        </p:nvSpPr>
        <p:spPr>
          <a:xfrm rot="2700000">
            <a:off x="555169" y="359841"/>
            <a:ext cx="1093583" cy="1093583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7" name="直角三角形 4"/>
          <p:cNvSpPr/>
          <p:nvPr/>
        </p:nvSpPr>
        <p:spPr>
          <a:xfrm rot="13500000">
            <a:off x="555169" y="359840"/>
            <a:ext cx="1093583" cy="109358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8364" y="430630"/>
            <a:ext cx="947191" cy="947192"/>
            <a:chOff x="2895601" y="-542991"/>
            <a:chExt cx="960519" cy="960519"/>
          </a:xfrm>
        </p:grpSpPr>
        <p:grpSp>
          <p:nvGrpSpPr>
            <p:cNvPr id="9" name="Group 8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015079" y="-488577"/>
              <a:ext cx="720773" cy="50717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2056" y="-119089"/>
              <a:ext cx="304630" cy="46035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5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8680" y="1657350"/>
            <a:ext cx="3898830" cy="2862322"/>
            <a:chOff x="157161" y="1733550"/>
            <a:chExt cx="3898830" cy="2862322"/>
          </a:xfrm>
        </p:grpSpPr>
        <p:grpSp>
          <p:nvGrpSpPr>
            <p:cNvPr id="15" name="Group 14"/>
            <p:cNvGrpSpPr/>
            <p:nvPr/>
          </p:nvGrpSpPr>
          <p:grpSpPr>
            <a:xfrm>
              <a:off x="157161" y="1735291"/>
              <a:ext cx="3370144" cy="492230"/>
              <a:chOff x="157161" y="1735291"/>
              <a:chExt cx="3370144" cy="492230"/>
            </a:xfrm>
          </p:grpSpPr>
          <p:sp>
            <p:nvSpPr>
              <p:cNvPr id="18" name="Isosceles Triangle 17"/>
              <p:cNvSpPr/>
              <p:nvPr/>
            </p:nvSpPr>
            <p:spPr>
              <a:xfrm rot="3600000">
                <a:off x="3123480" y="1756519"/>
                <a:ext cx="425053" cy="382597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57161" y="1846521"/>
                <a:ext cx="3119439" cy="381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65704" y="2287548"/>
              <a:ext cx="3890287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Menjelaskan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informasi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tentang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identitas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diri</a:t>
              </a:r>
              <a:r>
                <a:rPr lang="en-US" altLang="id-ID" sz="1600" dirty="0" smtClean="0">
                  <a:latin typeface="+mj-lt"/>
                </a:rPr>
                <a:t>, </a:t>
              </a:r>
              <a:r>
                <a:rPr lang="en-US" altLang="id-ID" sz="1600" dirty="0" err="1" smtClean="0">
                  <a:latin typeface="+mj-lt"/>
                </a:rPr>
                <a:t>seperti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nama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lengkap</a:t>
              </a:r>
              <a:r>
                <a:rPr lang="en-US" altLang="id-ID" sz="1600" dirty="0" smtClean="0">
                  <a:latin typeface="+mj-lt"/>
                </a:rPr>
                <a:t>, </a:t>
              </a:r>
              <a:r>
                <a:rPr lang="en-US" altLang="id-ID" sz="1600" dirty="0" err="1" smtClean="0">
                  <a:latin typeface="+mj-lt"/>
                </a:rPr>
                <a:t>nama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pendek</a:t>
              </a:r>
              <a:r>
                <a:rPr lang="en-US" altLang="id-ID" sz="1600" dirty="0" smtClean="0">
                  <a:latin typeface="+mj-lt"/>
                </a:rPr>
                <a:t>, </a:t>
              </a:r>
              <a:r>
                <a:rPr lang="en-US" altLang="id-ID" sz="1600" dirty="0" err="1" smtClean="0">
                  <a:latin typeface="+mj-lt"/>
                </a:rPr>
                <a:t>umurnya</a:t>
              </a:r>
              <a:r>
                <a:rPr lang="en-US" altLang="id-ID" sz="1600" dirty="0" smtClean="0">
                  <a:latin typeface="+mj-lt"/>
                </a:rPr>
                <a:t>, </a:t>
              </a:r>
              <a:r>
                <a:rPr lang="en-US" altLang="id-ID" sz="1600" dirty="0" err="1" smtClean="0">
                  <a:latin typeface="+mj-lt"/>
                </a:rPr>
                <a:t>dan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alamat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tempat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tinggal</a:t>
              </a:r>
              <a:r>
                <a:rPr lang="en-US" altLang="id-ID" sz="1600" dirty="0" smtClean="0">
                  <a:latin typeface="+mj-lt"/>
                </a:rPr>
                <a:t>.</a:t>
              </a:r>
              <a:endParaRPr lang="en-US" altLang="id-ID" sz="1600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latin typeface="+mj-lt"/>
                </a:rPr>
                <a:t>Membuat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 err="1" smtClean="0">
                  <a:latin typeface="+mj-lt"/>
                </a:rPr>
                <a:t>informasi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 err="1" smtClean="0">
                  <a:latin typeface="+mj-lt"/>
                </a:rPr>
                <a:t>tentang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 err="1" smtClean="0">
                  <a:latin typeface="+mj-lt"/>
                </a:rPr>
                <a:t>diri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 err="1" smtClean="0">
                  <a:latin typeface="+mj-lt"/>
                </a:rPr>
                <a:t>dalam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 err="1" smtClean="0">
                  <a:latin typeface="+mj-lt"/>
                </a:rPr>
                <a:t>bentuk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 err="1" smtClean="0">
                  <a:latin typeface="+mj-lt"/>
                </a:rPr>
                <a:t>kartu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 err="1" smtClean="0">
                  <a:latin typeface="+mj-lt"/>
                </a:rPr>
                <a:t>pengenal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 err="1" smtClean="0">
                  <a:latin typeface="+mj-lt"/>
                </a:rPr>
                <a:t>dengan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 err="1" smtClean="0">
                  <a:latin typeface="+mj-lt"/>
                </a:rPr>
                <a:t>mandiri</a:t>
              </a:r>
              <a:r>
                <a:rPr lang="en-US" sz="1600" dirty="0" smtClean="0">
                  <a:latin typeface="+mj-lt"/>
                </a:rPr>
                <a:t>. </a:t>
              </a:r>
              <a:endParaRPr lang="en-US" sz="1600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Menjelaskan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tentang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pentingnya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kasih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sayang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dalam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keluarga</a:t>
              </a:r>
              <a:r>
                <a:rPr lang="en-US" altLang="id-ID" sz="1600" dirty="0" smtClean="0">
                  <a:latin typeface="+mj-lt"/>
                </a:rPr>
                <a:t>. 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Menceritakan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pengalaman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kasih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sayang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dalam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keluarga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dengan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mandiri</a:t>
              </a:r>
              <a:r>
                <a:rPr lang="en-US" altLang="id-ID" sz="1600" dirty="0" smtClean="0">
                  <a:latin typeface="+mj-lt"/>
                </a:rPr>
                <a:t>.</a:t>
              </a:r>
              <a:endParaRPr lang="en-US" altLang="id-ID" sz="1600" dirty="0">
                <a:latin typeface="+mj-lt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7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7062"/>
            <a:ext cx="4639496" cy="3916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4312159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46482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Aku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Memperkenalkan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Diri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715000" y="1351948"/>
            <a:ext cx="2290816" cy="304698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id-ID" sz="2400" dirty="0" err="1" smtClean="0">
                <a:latin typeface="+mj-lt"/>
              </a:rPr>
              <a:t>Setiap</a:t>
            </a:r>
            <a:r>
              <a:rPr lang="en-US" altLang="id-ID" sz="2400" dirty="0" smtClean="0">
                <a:latin typeface="+mj-lt"/>
              </a:rPr>
              <a:t> orang </a:t>
            </a:r>
            <a:r>
              <a:rPr lang="en-US" altLang="id-ID" sz="2400" dirty="0" err="1" smtClean="0">
                <a:latin typeface="+mj-lt"/>
              </a:rPr>
              <a:t>memiliki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identitas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diri</a:t>
            </a:r>
            <a:r>
              <a:rPr lang="en-US" altLang="id-ID" sz="2400" dirty="0" smtClean="0">
                <a:latin typeface="+mj-lt"/>
              </a:rPr>
              <a:t>. </a:t>
            </a:r>
          </a:p>
          <a:p>
            <a:endParaRPr lang="en-US" altLang="id-ID" sz="2400" dirty="0">
              <a:latin typeface="+mj-lt"/>
            </a:endParaRPr>
          </a:p>
          <a:p>
            <a:r>
              <a:rPr lang="en-US" altLang="id-ID" sz="2400" dirty="0" err="1" smtClean="0">
                <a:latin typeface="+mj-lt"/>
              </a:rPr>
              <a:t>Dengan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identitas</a:t>
            </a:r>
            <a:r>
              <a:rPr lang="en-US" altLang="id-ID" sz="2400" dirty="0" smtClean="0">
                <a:latin typeface="+mj-lt"/>
              </a:rPr>
              <a:t>, orang </a:t>
            </a:r>
            <a:r>
              <a:rPr lang="en-US" altLang="id-ID" sz="2400" dirty="0" err="1" smtClean="0">
                <a:latin typeface="+mj-lt"/>
              </a:rPr>
              <a:t>akan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mudah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mengenalmu</a:t>
            </a:r>
            <a:r>
              <a:rPr lang="en-US" altLang="id-ID" sz="2400" dirty="0" smtClean="0">
                <a:latin typeface="+mj-lt"/>
              </a:rPr>
              <a:t>. </a:t>
            </a:r>
            <a:endParaRPr lang="en-US" altLang="id-ID" sz="2400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4282778"/>
            <a:ext cx="914400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975" y="819150"/>
            <a:ext cx="4078050" cy="3991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800" y="19182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800" b="1" dirty="0" smtClean="0">
                <a:latin typeface="+mj-lt"/>
                <a:cs typeface="Arial" pitchFamily="34" charset="0"/>
              </a:rPr>
              <a:t>Ayo, </a:t>
            </a:r>
            <a:r>
              <a:rPr lang="en-US" sz="2800" b="1" dirty="0" err="1" smtClean="0">
                <a:latin typeface="+mj-lt"/>
                <a:cs typeface="Arial" pitchFamily="34" charset="0"/>
              </a:rPr>
              <a:t>sebutkan</a:t>
            </a:r>
            <a:r>
              <a:rPr lang="en-US" sz="2800" b="1" dirty="0" smtClean="0"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latin typeface="+mj-lt"/>
                <a:cs typeface="Arial" pitchFamily="34" charset="0"/>
              </a:rPr>
              <a:t>identitasmu</a:t>
            </a:r>
            <a:r>
              <a:rPr lang="en-US" sz="2800" b="1" dirty="0">
                <a:latin typeface="+mj-lt"/>
                <a:cs typeface="Arial" pitchFamily="34" charset="0"/>
              </a:rPr>
              <a:t>.</a:t>
            </a:r>
            <a:endParaRPr lang="en-US" sz="2800" b="1" dirty="0" smtClean="0">
              <a:latin typeface="+mj-lt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202" y="1257578"/>
            <a:ext cx="1976247" cy="830997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+mj-lt"/>
              </a:rPr>
              <a:t>nama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algn="ctr"/>
            <a:r>
              <a:rPr lang="en-US" sz="2400" b="1" dirty="0" err="1" smtClean="0">
                <a:latin typeface="+mj-lt"/>
              </a:rPr>
              <a:t>lengkap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9551" y="1238517"/>
            <a:ext cx="1976247" cy="830997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+mj-lt"/>
              </a:rPr>
              <a:t>nama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algn="ctr"/>
            <a:r>
              <a:rPr lang="en-US" sz="2400" b="1" dirty="0" err="1" smtClean="0">
                <a:latin typeface="+mj-lt"/>
              </a:rPr>
              <a:t>panggilan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44" y="2513364"/>
            <a:ext cx="1976247" cy="830997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+mj-lt"/>
              </a:rPr>
              <a:t>tempat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dan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tanggal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lahir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9389" y="2513364"/>
            <a:ext cx="1976247" cy="830997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+mj-lt"/>
              </a:rPr>
              <a:t>alamat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algn="ctr"/>
            <a:r>
              <a:rPr lang="en-US" sz="2400" b="1" dirty="0" err="1" smtClean="0">
                <a:latin typeface="+mj-lt"/>
              </a:rPr>
              <a:t>rumah</a:t>
            </a:r>
            <a:endParaRPr lang="en-US" sz="2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9884" y="3769151"/>
            <a:ext cx="1976247" cy="830997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+mj-lt"/>
              </a:rPr>
              <a:t>pekerjaan</a:t>
            </a:r>
            <a:r>
              <a:rPr lang="en-US" sz="2400" b="1" dirty="0" smtClean="0">
                <a:latin typeface="+mj-lt"/>
              </a:rPr>
              <a:t> (</a:t>
            </a:r>
            <a:r>
              <a:rPr lang="en-US" sz="2400" b="1" dirty="0" err="1" smtClean="0">
                <a:latin typeface="+mj-lt"/>
              </a:rPr>
              <a:t>jika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ada</a:t>
            </a:r>
            <a:r>
              <a:rPr lang="en-US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80089"/>
      </p:ext>
    </p:extLst>
  </p:cSld>
  <p:clrMapOvr>
    <a:masterClrMapping/>
  </p:clrMapOvr>
  <p:transition spd="slow" advTm="2210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9665"/>
            <a:ext cx="4906951" cy="46256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1000" y="62188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800" b="1" dirty="0" err="1" smtClean="0">
                <a:latin typeface="+mj-lt"/>
                <a:cs typeface="Arial" pitchFamily="34" charset="0"/>
              </a:rPr>
              <a:t>Saat</a:t>
            </a:r>
            <a:r>
              <a:rPr lang="en-US" sz="2800" b="1" dirty="0" smtClean="0"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latin typeface="+mj-lt"/>
                <a:cs typeface="Arial" pitchFamily="34" charset="0"/>
              </a:rPr>
              <a:t>perkenalan</a:t>
            </a:r>
            <a:r>
              <a:rPr lang="en-US" sz="2800" b="1" dirty="0" smtClean="0"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latin typeface="+mj-lt"/>
                <a:cs typeface="Arial" pitchFamily="34" charset="0"/>
              </a:rPr>
              <a:t>diri</a:t>
            </a:r>
            <a:r>
              <a:rPr lang="en-US" sz="2800" b="1" dirty="0" smtClean="0">
                <a:latin typeface="+mj-lt"/>
                <a:cs typeface="Arial" pitchFamily="34" charset="0"/>
              </a:rPr>
              <a:t>,</a:t>
            </a:r>
          </a:p>
          <a:p>
            <a:pPr>
              <a:buSzPct val="100000"/>
            </a:pPr>
            <a:r>
              <a:rPr lang="en-US" sz="2800" b="1" dirty="0" err="1" smtClean="0">
                <a:latin typeface="+mj-lt"/>
                <a:cs typeface="Arial" pitchFamily="34" charset="0"/>
              </a:rPr>
              <a:t>Tunjukkan</a:t>
            </a:r>
            <a:r>
              <a:rPr lang="en-US" sz="2800" b="1" dirty="0" smtClean="0"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latin typeface="+mj-lt"/>
                <a:cs typeface="Arial" pitchFamily="34" charset="0"/>
              </a:rPr>
              <a:t>sikapmu</a:t>
            </a:r>
            <a:r>
              <a:rPr lang="en-US" sz="2800" b="1" dirty="0" smtClean="0">
                <a:latin typeface="+mj-lt"/>
                <a:cs typeface="Arial" pitchFamily="34" charset="0"/>
              </a:rPr>
              <a:t>.</a:t>
            </a:r>
            <a:endParaRPr lang="en-US" sz="2800" b="1" dirty="0" smtClean="0">
              <a:latin typeface="+mj-lt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024" y="1207295"/>
            <a:ext cx="1874849" cy="1200329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+mj-lt"/>
              </a:rPr>
              <a:t>Berdirilah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dengan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sikap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tubuh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tegak</a:t>
            </a:r>
            <a:r>
              <a:rPr lang="en-US" sz="2400" b="1" dirty="0" smtClean="0">
                <a:latin typeface="+mj-lt"/>
              </a:rPr>
              <a:t>.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8771" y="1724782"/>
            <a:ext cx="1976247" cy="156966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+mj-lt"/>
              </a:rPr>
              <a:t>Tunjukkan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wajah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tersenyum</a:t>
            </a:r>
            <a:r>
              <a:rPr lang="en-US" sz="2400" b="1" dirty="0" smtClean="0">
                <a:latin typeface="+mj-lt"/>
              </a:rPr>
              <a:t> ceria.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1252" y="2928803"/>
            <a:ext cx="2266392" cy="1200329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+mj-lt"/>
              </a:rPr>
              <a:t>Lihatlah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wajah</a:t>
            </a:r>
            <a:r>
              <a:rPr lang="en-US" sz="2400" b="1" dirty="0" smtClean="0">
                <a:latin typeface="+mj-lt"/>
              </a:rPr>
              <a:t> yang </a:t>
            </a:r>
            <a:r>
              <a:rPr lang="en-US" sz="2400" b="1" dirty="0" err="1" smtClean="0">
                <a:latin typeface="+mj-lt"/>
              </a:rPr>
              <a:t>kamu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ajak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berkenalan</a:t>
            </a:r>
            <a:r>
              <a:rPr lang="en-US" sz="2400" b="1" dirty="0" smtClean="0">
                <a:latin typeface="+mj-lt"/>
              </a:rPr>
              <a:t>.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8629338"/>
      </p:ext>
    </p:extLst>
  </p:cSld>
  <p:clrMapOvr>
    <a:masterClrMapping/>
  </p:clrMapOvr>
  <p:transition spd="slow" advTm="2210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799" y="973762"/>
            <a:ext cx="5410201" cy="3789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15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870"/>
            <a:ext cx="5257800" cy="704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269282"/>
            <a:ext cx="44958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Kasih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Sayang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Keluarga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57200" y="1634258"/>
            <a:ext cx="36274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+mj-lt"/>
              </a:rPr>
              <a:t>Keluarga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terdiri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atas</a:t>
            </a:r>
            <a:r>
              <a:rPr lang="en-US" sz="2400" dirty="0" smtClean="0">
                <a:latin typeface="+mj-lt"/>
              </a:rPr>
              <a:t> orang </a:t>
            </a:r>
            <a:r>
              <a:rPr lang="en-US" sz="2400" dirty="0" err="1" smtClean="0">
                <a:latin typeface="+mj-lt"/>
              </a:rPr>
              <a:t>tua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anak</a:t>
            </a:r>
            <a:r>
              <a:rPr lang="en-US" sz="2400" dirty="0" smtClean="0">
                <a:latin typeface="+mj-lt"/>
              </a:rPr>
              <a:t>.</a:t>
            </a:r>
            <a:br>
              <a:rPr lang="en-US" sz="2400" dirty="0" smtClean="0">
                <a:latin typeface="+mj-lt"/>
              </a:rPr>
            </a:b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Kita </a:t>
            </a:r>
            <a:r>
              <a:rPr lang="en-US" sz="2400" dirty="0" err="1" smtClean="0">
                <a:latin typeface="+mj-lt"/>
              </a:rPr>
              <a:t>biasanya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tinggal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bersama</a:t>
            </a:r>
            <a:r>
              <a:rPr lang="en-US" sz="2400" dirty="0" smtClean="0">
                <a:latin typeface="+mj-lt"/>
              </a:rPr>
              <a:t> orang </a:t>
            </a:r>
            <a:r>
              <a:rPr lang="en-US" sz="2400" dirty="0" err="1" smtClean="0">
                <a:latin typeface="+mj-lt"/>
              </a:rPr>
              <a:t>tua</a:t>
            </a:r>
            <a:r>
              <a:rPr lang="en-US" sz="2400" dirty="0" smtClean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3599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02206"/>
            <a:ext cx="3963289" cy="4274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15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35295" y="895350"/>
            <a:ext cx="3505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d-ID" sz="2400" dirty="0" err="1" smtClean="0">
                <a:latin typeface="+mj-lt"/>
              </a:rPr>
              <a:t>Tidak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hanya</a:t>
            </a:r>
            <a:r>
              <a:rPr lang="en-US" altLang="id-ID" sz="2400" dirty="0">
                <a:latin typeface="+mj-lt"/>
              </a:rPr>
              <a:t> orang </a:t>
            </a:r>
            <a:r>
              <a:rPr lang="en-US" altLang="id-ID" sz="2400" dirty="0" err="1">
                <a:latin typeface="+mj-lt"/>
              </a:rPr>
              <a:t>tua</a:t>
            </a:r>
            <a:r>
              <a:rPr lang="en-US" altLang="id-ID" sz="2400" dirty="0">
                <a:latin typeface="+mj-lt"/>
              </a:rPr>
              <a:t>, </a:t>
            </a:r>
            <a:r>
              <a:rPr lang="en-US" altLang="id-ID" sz="2400" dirty="0" err="1">
                <a:latin typeface="+mj-lt"/>
              </a:rPr>
              <a:t>kita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biasanya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juga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tinggal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bersama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kakek</a:t>
            </a:r>
            <a:r>
              <a:rPr lang="en-US" altLang="id-ID" sz="2400" dirty="0">
                <a:latin typeface="+mj-lt"/>
              </a:rPr>
              <a:t>, </a:t>
            </a:r>
            <a:r>
              <a:rPr lang="en-US" altLang="id-ID" sz="2400" dirty="0" err="1">
                <a:latin typeface="+mj-lt"/>
              </a:rPr>
              <a:t>nenek</a:t>
            </a:r>
            <a:r>
              <a:rPr lang="en-US" altLang="id-ID" sz="2400" dirty="0">
                <a:latin typeface="+mj-lt"/>
              </a:rPr>
              <a:t>, </a:t>
            </a:r>
            <a:r>
              <a:rPr lang="en-US" altLang="id-ID" sz="2400" dirty="0" err="1">
                <a:latin typeface="+mj-lt"/>
              </a:rPr>
              <a:t>paman</a:t>
            </a:r>
            <a:r>
              <a:rPr lang="en-US" altLang="id-ID" sz="2400" dirty="0">
                <a:latin typeface="+mj-lt"/>
              </a:rPr>
              <a:t>, </a:t>
            </a:r>
            <a:r>
              <a:rPr lang="en-US" altLang="id-ID" sz="2400" dirty="0" err="1">
                <a:latin typeface="+mj-lt"/>
              </a:rPr>
              <a:t>dan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bibi</a:t>
            </a:r>
            <a:r>
              <a:rPr lang="en-US" altLang="id-ID" sz="2400" dirty="0">
                <a:latin typeface="+mj-lt"/>
              </a:rPr>
              <a:t>.</a:t>
            </a:r>
          </a:p>
          <a:p>
            <a:endParaRPr lang="en-US" altLang="id-ID" sz="2400" dirty="0">
              <a:latin typeface="+mj-lt"/>
            </a:endParaRPr>
          </a:p>
          <a:p>
            <a:r>
              <a:rPr lang="en-US" altLang="id-ID" sz="2400" dirty="0" err="1">
                <a:latin typeface="+mj-lt"/>
              </a:rPr>
              <a:t>Mereka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semua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adalah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keluarga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kita</a:t>
            </a:r>
            <a:r>
              <a:rPr lang="en-US" altLang="id-ID" sz="2400" dirty="0">
                <a:latin typeface="+mj-lt"/>
              </a:rPr>
              <a:t>. </a:t>
            </a:r>
            <a:endParaRPr lang="en-US" altLang="id-ID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1825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914" y="2504029"/>
            <a:ext cx="3477866" cy="2277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05320"/>
            <a:ext cx="4359909" cy="2366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15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557823" y="513199"/>
            <a:ext cx="363190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d-ID" sz="2400" dirty="0" smtClean="0">
                <a:latin typeface="+mj-lt"/>
              </a:rPr>
              <a:t>Kita </a:t>
            </a:r>
            <a:r>
              <a:rPr lang="en-US" altLang="id-ID" sz="2400" dirty="0" err="1" smtClean="0">
                <a:latin typeface="+mj-lt"/>
              </a:rPr>
              <a:t>harus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hidup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rukun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bersama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keluarga</a:t>
            </a:r>
            <a:r>
              <a:rPr lang="en-US" altLang="id-ID" sz="2400" dirty="0" smtClean="0">
                <a:latin typeface="+mj-lt"/>
              </a:rPr>
              <a:t>.</a:t>
            </a:r>
          </a:p>
          <a:p>
            <a:endParaRPr lang="en-US" altLang="id-ID" sz="2400" dirty="0">
              <a:latin typeface="+mj-lt"/>
            </a:endParaRPr>
          </a:p>
          <a:p>
            <a:r>
              <a:rPr lang="fi-FI" sz="2400" dirty="0">
                <a:latin typeface="+mj-lt"/>
              </a:rPr>
              <a:t>Keluarga harus saling</a:t>
            </a:r>
            <a:br>
              <a:rPr lang="fi-FI" sz="2400" dirty="0">
                <a:latin typeface="+mj-lt"/>
              </a:rPr>
            </a:br>
            <a:r>
              <a:rPr lang="fi-FI" sz="2400" dirty="0">
                <a:latin typeface="+mj-lt"/>
              </a:rPr>
              <a:t>menyayangi satu sama lain. </a:t>
            </a:r>
            <a:endParaRPr lang="en-US" altLang="id-ID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2799513"/>
            <a:ext cx="2133600" cy="1794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" y="4280991"/>
            <a:ext cx="914400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73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8339" l="16954" r="75771"/>
                    </a14:imgEffect>
                  </a14:imgLayer>
                </a14:imgProps>
              </a:ext>
            </a:extLst>
          </a:blip>
          <a:srcRect l="14197" t="-4597" r="23916" b="42997"/>
          <a:stretch/>
        </p:blipFill>
        <p:spPr>
          <a:xfrm>
            <a:off x="122267" y="159564"/>
            <a:ext cx="4983133" cy="469741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" y="4240906"/>
            <a:ext cx="9144000" cy="902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5C06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4324452" y="539553"/>
            <a:ext cx="3956873" cy="34148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35126">
            <a:off x="4712256" y="875108"/>
            <a:ext cx="31731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Ayo,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sebutkan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kegiatan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biasa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kamu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lakukan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bersama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keluargamu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54213">
            <a:off x="7008574" y="2391764"/>
            <a:ext cx="492443" cy="1216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buSzPct val="100000"/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73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187</Words>
  <Application>Microsoft Office PowerPoint</Application>
  <PresentationFormat>On-screen Show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Addana</dc:creator>
  <cp:lastModifiedBy>LENOVO</cp:lastModifiedBy>
  <cp:revision>132</cp:revision>
  <cp:lastPrinted>2022-04-09T01:52:42Z</cp:lastPrinted>
  <dcterms:created xsi:type="dcterms:W3CDTF">2022-01-17T01:37:52Z</dcterms:created>
  <dcterms:modified xsi:type="dcterms:W3CDTF">2022-05-17T11:34:14Z</dcterms:modified>
</cp:coreProperties>
</file>