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74" r:id="rId5"/>
    <p:sldId id="269" r:id="rId6"/>
    <p:sldId id="266" r:id="rId7"/>
    <p:sldId id="260" r:id="rId8"/>
    <p:sldId id="279" r:id="rId9"/>
    <p:sldId id="280" r:id="rId10"/>
    <p:sldId id="272" r:id="rId11"/>
    <p:sldId id="270" r:id="rId12"/>
    <p:sldId id="284" r:id="rId13"/>
    <p:sldId id="283" r:id="rId14"/>
    <p:sldId id="275" r:id="rId15"/>
    <p:sldId id="267" r:id="rId16"/>
    <p:sldId id="268" r:id="rId17"/>
    <p:sldId id="278" r:id="rId18"/>
    <p:sldId id="281" r:id="rId19"/>
    <p:sldId id="282" r:id="rId20"/>
    <p:sldId id="262" r:id="rId21"/>
    <p:sldId id="264" r:id="rId22"/>
    <p:sldId id="286" r:id="rId23"/>
    <p:sldId id="287"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011"/>
    <a:srgbClr val="BFD101"/>
    <a:srgbClr val="00C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580" autoAdjust="0"/>
  </p:normalViewPr>
  <p:slideViewPr>
    <p:cSldViewPr>
      <p:cViewPr varScale="1">
        <p:scale>
          <a:sx n="80" d="100"/>
          <a:sy n="80" d="100"/>
        </p:scale>
        <p:origin x="1032"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E49C2-9F42-4D32-826F-BFCCD17A5EF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id-ID"/>
        </a:p>
      </dgm:t>
    </dgm:pt>
    <dgm:pt modelId="{43129B64-1EFC-4303-9AFE-ED3F8406544E}">
      <dgm:prSet phldrT="[Text]" custT="1"/>
      <dgm:spPr/>
      <dgm:t>
        <a:bodyPr/>
        <a:lstStyle/>
        <a:p>
          <a:r>
            <a:rPr lang="id-ID" sz="2400" b="1" dirty="0">
              <a:solidFill>
                <a:schemeClr val="tx1"/>
              </a:solidFill>
            </a:rPr>
            <a:t>Tema</a:t>
          </a:r>
        </a:p>
      </dgm:t>
    </dgm:pt>
    <dgm:pt modelId="{0C3DD513-D7E0-4756-AA76-D17F849FAA53}" type="parTrans" cxnId="{CEF7B1CD-E3B9-41D6-9DE2-65FDC27D6496}">
      <dgm:prSet/>
      <dgm:spPr/>
      <dgm:t>
        <a:bodyPr/>
        <a:lstStyle/>
        <a:p>
          <a:endParaRPr lang="id-ID" sz="2000"/>
        </a:p>
      </dgm:t>
    </dgm:pt>
    <dgm:pt modelId="{80AF018F-6FE6-4246-9CA4-97A67C1C1BA6}" type="sibTrans" cxnId="{CEF7B1CD-E3B9-41D6-9DE2-65FDC27D6496}">
      <dgm:prSet/>
      <dgm:spPr/>
      <dgm:t>
        <a:bodyPr/>
        <a:lstStyle/>
        <a:p>
          <a:endParaRPr lang="id-ID" sz="2000"/>
        </a:p>
      </dgm:t>
    </dgm:pt>
    <dgm:pt modelId="{698DCEDB-CC75-463E-BF67-D5FBEC4B9376}">
      <dgm:prSet phldrT="[Text]" custT="1"/>
      <dgm:spPr/>
      <dgm:t>
        <a:bodyPr/>
        <a:lstStyle/>
        <a:p>
          <a:r>
            <a:rPr lang="en-US" sz="2000" dirty="0"/>
            <a:t>P</a:t>
          </a:r>
          <a:r>
            <a:rPr lang="id-ID" sz="2000" dirty="0"/>
            <a:t>okok pikiran yang menjadi dasar pembuatan puisi.</a:t>
          </a:r>
        </a:p>
      </dgm:t>
    </dgm:pt>
    <dgm:pt modelId="{FAA5E924-3741-46F3-9239-105E98987F73}" type="parTrans" cxnId="{A76A36DF-3A24-4C53-B5C2-DAFC4D12F0C7}">
      <dgm:prSet/>
      <dgm:spPr/>
      <dgm:t>
        <a:bodyPr/>
        <a:lstStyle/>
        <a:p>
          <a:endParaRPr lang="id-ID" sz="2000"/>
        </a:p>
      </dgm:t>
    </dgm:pt>
    <dgm:pt modelId="{68B7F44F-123D-4248-8F18-F9BD7C059ED8}" type="sibTrans" cxnId="{A76A36DF-3A24-4C53-B5C2-DAFC4D12F0C7}">
      <dgm:prSet/>
      <dgm:spPr/>
      <dgm:t>
        <a:bodyPr/>
        <a:lstStyle/>
        <a:p>
          <a:endParaRPr lang="id-ID" sz="2000"/>
        </a:p>
      </dgm:t>
    </dgm:pt>
    <dgm:pt modelId="{4BD48A76-C86D-4EC5-9E2D-D3A83E820761}">
      <dgm:prSet phldrT="[Text]" custT="1"/>
      <dgm:spPr/>
      <dgm:t>
        <a:bodyPr/>
        <a:lstStyle/>
        <a:p>
          <a:r>
            <a:rPr lang="id-ID" sz="2400" b="1" dirty="0">
              <a:solidFill>
                <a:schemeClr val="tx1"/>
              </a:solidFill>
            </a:rPr>
            <a:t>Diksi</a:t>
          </a:r>
          <a:endParaRPr lang="id-ID" sz="2000" b="1" dirty="0">
            <a:solidFill>
              <a:schemeClr val="tx1"/>
            </a:solidFill>
          </a:endParaRPr>
        </a:p>
      </dgm:t>
    </dgm:pt>
    <dgm:pt modelId="{3D3AA68A-5E96-4D88-B034-F407A93783A3}" type="parTrans" cxnId="{A23B617A-CEC3-4031-9FFD-A78D7B80B656}">
      <dgm:prSet/>
      <dgm:spPr/>
      <dgm:t>
        <a:bodyPr/>
        <a:lstStyle/>
        <a:p>
          <a:endParaRPr lang="id-ID" sz="2000"/>
        </a:p>
      </dgm:t>
    </dgm:pt>
    <dgm:pt modelId="{13B70BEA-1BBC-4CA3-A7A2-6A99034D6731}" type="sibTrans" cxnId="{A23B617A-CEC3-4031-9FFD-A78D7B80B656}">
      <dgm:prSet/>
      <dgm:spPr/>
      <dgm:t>
        <a:bodyPr/>
        <a:lstStyle/>
        <a:p>
          <a:endParaRPr lang="id-ID" sz="2000"/>
        </a:p>
      </dgm:t>
    </dgm:pt>
    <dgm:pt modelId="{EA885780-94CA-4D20-8734-773C16E2FA53}">
      <dgm:prSet phldrT="[Text]" custT="1"/>
      <dgm:spPr/>
      <dgm:t>
        <a:bodyPr/>
        <a:lstStyle/>
        <a:p>
          <a:r>
            <a:rPr lang="en-US" sz="2000" dirty="0"/>
            <a:t>B</a:t>
          </a:r>
          <a:r>
            <a:rPr lang="id-ID" sz="2000" dirty="0"/>
            <a:t>entuk penulisan puisi.</a:t>
          </a:r>
          <a:endParaRPr lang="id-ID" sz="1800" dirty="0"/>
        </a:p>
      </dgm:t>
    </dgm:pt>
    <dgm:pt modelId="{0A31B836-BCF6-478F-8AC9-50F3094FE44D}" type="parTrans" cxnId="{1441E021-593A-4FA5-B4F6-E4723BC35E4E}">
      <dgm:prSet/>
      <dgm:spPr/>
      <dgm:t>
        <a:bodyPr/>
        <a:lstStyle/>
        <a:p>
          <a:endParaRPr lang="id-ID" sz="2000"/>
        </a:p>
      </dgm:t>
    </dgm:pt>
    <dgm:pt modelId="{CE41261E-D801-48EC-A34D-389045A28F26}" type="sibTrans" cxnId="{1441E021-593A-4FA5-B4F6-E4723BC35E4E}">
      <dgm:prSet/>
      <dgm:spPr/>
      <dgm:t>
        <a:bodyPr/>
        <a:lstStyle/>
        <a:p>
          <a:endParaRPr lang="id-ID" sz="2000"/>
        </a:p>
      </dgm:t>
    </dgm:pt>
    <dgm:pt modelId="{70851C48-24A4-4C93-A6EB-2522AA7301D2}">
      <dgm:prSet phldrT="[Text]" custT="1"/>
      <dgm:spPr/>
      <dgm:t>
        <a:bodyPr/>
        <a:lstStyle/>
        <a:p>
          <a:r>
            <a:rPr lang="id-ID" sz="2400" b="1" dirty="0">
              <a:solidFill>
                <a:schemeClr val="tx1"/>
              </a:solidFill>
            </a:rPr>
            <a:t>Rima</a:t>
          </a:r>
        </a:p>
      </dgm:t>
    </dgm:pt>
    <dgm:pt modelId="{AB25E574-9348-48E3-B51A-20FD2A7B66FF}" type="parTrans" cxnId="{49559423-0FD7-4427-862B-2F6EB8866E88}">
      <dgm:prSet/>
      <dgm:spPr/>
      <dgm:t>
        <a:bodyPr/>
        <a:lstStyle/>
        <a:p>
          <a:endParaRPr lang="id-ID" sz="2000"/>
        </a:p>
      </dgm:t>
    </dgm:pt>
    <dgm:pt modelId="{341EFC6E-6327-4203-B63C-AC19B6DD08CA}" type="sibTrans" cxnId="{49559423-0FD7-4427-862B-2F6EB8866E88}">
      <dgm:prSet/>
      <dgm:spPr/>
      <dgm:t>
        <a:bodyPr/>
        <a:lstStyle/>
        <a:p>
          <a:endParaRPr lang="id-ID" sz="2000"/>
        </a:p>
      </dgm:t>
    </dgm:pt>
    <dgm:pt modelId="{91243E04-1C6C-44EF-AB9B-80D133715750}">
      <dgm:prSet phldrT="[Text]" custT="1"/>
      <dgm:spPr/>
      <dgm:t>
        <a:bodyPr/>
        <a:lstStyle/>
        <a:p>
          <a:r>
            <a:rPr lang="en-US" sz="2000" dirty="0"/>
            <a:t>P</a:t>
          </a:r>
          <a:r>
            <a:rPr lang="id-ID" sz="2000" dirty="0"/>
            <a:t>ersamaan bunyi pada akhir setiap baris puisi.</a:t>
          </a:r>
        </a:p>
      </dgm:t>
    </dgm:pt>
    <dgm:pt modelId="{385479E8-068C-4E12-8069-5E827FE8259E}" type="parTrans" cxnId="{A6EA1BE6-D284-40E6-BC5E-8B05391677F4}">
      <dgm:prSet/>
      <dgm:spPr/>
      <dgm:t>
        <a:bodyPr/>
        <a:lstStyle/>
        <a:p>
          <a:endParaRPr lang="id-ID" sz="2000"/>
        </a:p>
      </dgm:t>
    </dgm:pt>
    <dgm:pt modelId="{A9046DF5-BCE4-4C18-A72F-E5CDA6714783}" type="sibTrans" cxnId="{A6EA1BE6-D284-40E6-BC5E-8B05391677F4}">
      <dgm:prSet/>
      <dgm:spPr/>
      <dgm:t>
        <a:bodyPr/>
        <a:lstStyle/>
        <a:p>
          <a:endParaRPr lang="id-ID" sz="2000"/>
        </a:p>
      </dgm:t>
    </dgm:pt>
    <dgm:pt modelId="{69DFA148-42BE-488D-B29D-BE7A8E82B8AE}">
      <dgm:prSet phldrT="[Text]" custT="1"/>
      <dgm:spPr/>
      <dgm:t>
        <a:bodyPr/>
        <a:lstStyle/>
        <a:p>
          <a:r>
            <a:rPr lang="id-ID" sz="2400" b="1" dirty="0">
              <a:solidFill>
                <a:schemeClr val="tx1"/>
              </a:solidFill>
            </a:rPr>
            <a:t>Bait dan Baris</a:t>
          </a:r>
        </a:p>
      </dgm:t>
    </dgm:pt>
    <dgm:pt modelId="{6615BAA2-0BE9-48A6-841C-1203555AD57A}" type="parTrans" cxnId="{9C28833E-F2AE-4C8F-BF4C-8DCE5DD7C581}">
      <dgm:prSet/>
      <dgm:spPr/>
      <dgm:t>
        <a:bodyPr/>
        <a:lstStyle/>
        <a:p>
          <a:endParaRPr lang="id-ID" sz="2000"/>
        </a:p>
      </dgm:t>
    </dgm:pt>
    <dgm:pt modelId="{5F5C73B4-CE27-4263-8BBB-49C18E5DA50F}" type="sibTrans" cxnId="{9C28833E-F2AE-4C8F-BF4C-8DCE5DD7C581}">
      <dgm:prSet/>
      <dgm:spPr/>
      <dgm:t>
        <a:bodyPr/>
        <a:lstStyle/>
        <a:p>
          <a:endParaRPr lang="id-ID" sz="2000"/>
        </a:p>
      </dgm:t>
    </dgm:pt>
    <dgm:pt modelId="{D13370CF-D6FF-45CA-8721-61D493F231E3}">
      <dgm:prSet phldrT="[Text]" custT="1"/>
      <dgm:spPr/>
      <dgm:t>
        <a:bodyPr/>
        <a:lstStyle/>
        <a:p>
          <a:r>
            <a:rPr lang="en-US" sz="2000" dirty="0"/>
            <a:t>P</a:t>
          </a:r>
          <a:r>
            <a:rPr lang="id-ID" sz="2000" dirty="0"/>
            <a:t>ilihan kata yang tepat dan memiliki kesan tertentu. </a:t>
          </a:r>
          <a:endParaRPr lang="id-ID" sz="1800" dirty="0"/>
        </a:p>
      </dgm:t>
    </dgm:pt>
    <dgm:pt modelId="{1D506045-6A95-4B1E-BE2F-DD6DE1D89AB2}" type="parTrans" cxnId="{0EC1188B-C467-4C83-AD63-00311A8F89BC}">
      <dgm:prSet/>
      <dgm:spPr/>
      <dgm:t>
        <a:bodyPr/>
        <a:lstStyle/>
        <a:p>
          <a:endParaRPr lang="id-ID" sz="2000"/>
        </a:p>
      </dgm:t>
    </dgm:pt>
    <dgm:pt modelId="{1C626CD1-6FBF-4E4E-AD71-E7C22EE893B6}" type="sibTrans" cxnId="{0EC1188B-C467-4C83-AD63-00311A8F89BC}">
      <dgm:prSet/>
      <dgm:spPr/>
      <dgm:t>
        <a:bodyPr/>
        <a:lstStyle/>
        <a:p>
          <a:endParaRPr lang="id-ID" sz="2000"/>
        </a:p>
      </dgm:t>
    </dgm:pt>
    <dgm:pt modelId="{D642CD64-EE93-42E4-923B-FD9CD52BBE82}" type="pres">
      <dgm:prSet presAssocID="{9BCE49C2-9F42-4D32-826F-BFCCD17A5EF0}" presName="Name0" presStyleCnt="0">
        <dgm:presLayoutVars>
          <dgm:dir/>
          <dgm:animLvl val="lvl"/>
          <dgm:resizeHandles val="exact"/>
        </dgm:presLayoutVars>
      </dgm:prSet>
      <dgm:spPr/>
    </dgm:pt>
    <dgm:pt modelId="{C3405AD7-9F94-459C-B4BB-BAD470FE7C33}" type="pres">
      <dgm:prSet presAssocID="{43129B64-1EFC-4303-9AFE-ED3F8406544E}" presName="composite" presStyleCnt="0"/>
      <dgm:spPr/>
    </dgm:pt>
    <dgm:pt modelId="{08AC5A13-7756-433F-ABDA-938D779816F6}" type="pres">
      <dgm:prSet presAssocID="{43129B64-1EFC-4303-9AFE-ED3F8406544E}" presName="parTx" presStyleLbl="alignNode1" presStyleIdx="0" presStyleCnt="4" custScaleY="103966">
        <dgm:presLayoutVars>
          <dgm:chMax val="0"/>
          <dgm:chPref val="0"/>
          <dgm:bulletEnabled val="1"/>
        </dgm:presLayoutVars>
      </dgm:prSet>
      <dgm:spPr/>
    </dgm:pt>
    <dgm:pt modelId="{1914A193-B80F-4A6F-8D8E-19D32030E91F}" type="pres">
      <dgm:prSet presAssocID="{43129B64-1EFC-4303-9AFE-ED3F8406544E}" presName="desTx" presStyleLbl="alignAccFollowNode1" presStyleIdx="0" presStyleCnt="4" custLinFactY="300000" custLinFactNeighborY="368932">
        <dgm:presLayoutVars>
          <dgm:bulletEnabled val="1"/>
        </dgm:presLayoutVars>
      </dgm:prSet>
      <dgm:spPr/>
    </dgm:pt>
    <dgm:pt modelId="{56265781-010E-4F24-92D9-B7F20DA18143}" type="pres">
      <dgm:prSet presAssocID="{80AF018F-6FE6-4246-9CA4-97A67C1C1BA6}" presName="space" presStyleCnt="0"/>
      <dgm:spPr/>
    </dgm:pt>
    <dgm:pt modelId="{FB742C37-1D91-41DB-98F6-34F7C2AFE437}" type="pres">
      <dgm:prSet presAssocID="{4BD48A76-C86D-4EC5-9E2D-D3A83E820761}" presName="composite" presStyleCnt="0"/>
      <dgm:spPr/>
    </dgm:pt>
    <dgm:pt modelId="{1315D8BA-6BD0-43C6-89B8-CD51577D6D66}" type="pres">
      <dgm:prSet presAssocID="{4BD48A76-C86D-4EC5-9E2D-D3A83E820761}" presName="parTx" presStyleLbl="alignNode1" presStyleIdx="1" presStyleCnt="4" custScaleY="103966">
        <dgm:presLayoutVars>
          <dgm:chMax val="0"/>
          <dgm:chPref val="0"/>
          <dgm:bulletEnabled val="1"/>
        </dgm:presLayoutVars>
      </dgm:prSet>
      <dgm:spPr/>
    </dgm:pt>
    <dgm:pt modelId="{F51EAFD4-A2D7-4D72-BA51-80D1AA5AC97A}" type="pres">
      <dgm:prSet presAssocID="{4BD48A76-C86D-4EC5-9E2D-D3A83E820761}" presName="desTx" presStyleLbl="alignAccFollowNode1" presStyleIdx="1" presStyleCnt="4" custLinFactY="300000" custLinFactNeighborY="368932">
        <dgm:presLayoutVars>
          <dgm:bulletEnabled val="1"/>
        </dgm:presLayoutVars>
      </dgm:prSet>
      <dgm:spPr/>
    </dgm:pt>
    <dgm:pt modelId="{A76E7B6C-E889-4628-BE94-6F8BD16E97B7}" type="pres">
      <dgm:prSet presAssocID="{13B70BEA-1BBC-4CA3-A7A2-6A99034D6731}" presName="space" presStyleCnt="0"/>
      <dgm:spPr/>
    </dgm:pt>
    <dgm:pt modelId="{ACDF3002-0481-4270-AB7B-1E7B2A7A4700}" type="pres">
      <dgm:prSet presAssocID="{69DFA148-42BE-488D-B29D-BE7A8E82B8AE}" presName="composite" presStyleCnt="0"/>
      <dgm:spPr/>
    </dgm:pt>
    <dgm:pt modelId="{1AAA2F2D-2A67-482F-A327-4EBA9EF22079}" type="pres">
      <dgm:prSet presAssocID="{69DFA148-42BE-488D-B29D-BE7A8E82B8AE}" presName="parTx" presStyleLbl="alignNode1" presStyleIdx="2" presStyleCnt="4" custScaleY="103966">
        <dgm:presLayoutVars>
          <dgm:chMax val="0"/>
          <dgm:chPref val="0"/>
          <dgm:bulletEnabled val="1"/>
        </dgm:presLayoutVars>
      </dgm:prSet>
      <dgm:spPr/>
    </dgm:pt>
    <dgm:pt modelId="{2BE370DD-19BC-49CB-BE97-2994969B9CF2}" type="pres">
      <dgm:prSet presAssocID="{69DFA148-42BE-488D-B29D-BE7A8E82B8AE}" presName="desTx" presStyleLbl="alignAccFollowNode1" presStyleIdx="2" presStyleCnt="4" custLinFactY="300000" custLinFactNeighborY="368932">
        <dgm:presLayoutVars>
          <dgm:bulletEnabled val="1"/>
        </dgm:presLayoutVars>
      </dgm:prSet>
      <dgm:spPr/>
    </dgm:pt>
    <dgm:pt modelId="{DAB47CBB-F9B0-439A-A26D-1AB7C6D9F323}" type="pres">
      <dgm:prSet presAssocID="{5F5C73B4-CE27-4263-8BBB-49C18E5DA50F}" presName="space" presStyleCnt="0"/>
      <dgm:spPr/>
    </dgm:pt>
    <dgm:pt modelId="{34B99E27-5F92-4101-B32C-2E0FF5EF6710}" type="pres">
      <dgm:prSet presAssocID="{70851C48-24A4-4C93-A6EB-2522AA7301D2}" presName="composite" presStyleCnt="0"/>
      <dgm:spPr/>
    </dgm:pt>
    <dgm:pt modelId="{5970CC23-CF17-44E8-A6BF-9B8B59A5B66A}" type="pres">
      <dgm:prSet presAssocID="{70851C48-24A4-4C93-A6EB-2522AA7301D2}" presName="parTx" presStyleLbl="alignNode1" presStyleIdx="3" presStyleCnt="4" custScaleY="103966">
        <dgm:presLayoutVars>
          <dgm:chMax val="0"/>
          <dgm:chPref val="0"/>
          <dgm:bulletEnabled val="1"/>
        </dgm:presLayoutVars>
      </dgm:prSet>
      <dgm:spPr/>
    </dgm:pt>
    <dgm:pt modelId="{5A763DBC-A426-4520-830D-C261E8B33058}" type="pres">
      <dgm:prSet presAssocID="{70851C48-24A4-4C93-A6EB-2522AA7301D2}" presName="desTx" presStyleLbl="alignAccFollowNode1" presStyleIdx="3" presStyleCnt="4" custLinFactY="300000" custLinFactNeighborY="368932">
        <dgm:presLayoutVars>
          <dgm:bulletEnabled val="1"/>
        </dgm:presLayoutVars>
      </dgm:prSet>
      <dgm:spPr/>
    </dgm:pt>
  </dgm:ptLst>
  <dgm:cxnLst>
    <dgm:cxn modelId="{1441E021-593A-4FA5-B4F6-E4723BC35E4E}" srcId="{69DFA148-42BE-488D-B29D-BE7A8E82B8AE}" destId="{EA885780-94CA-4D20-8734-773C16E2FA53}" srcOrd="0" destOrd="0" parTransId="{0A31B836-BCF6-478F-8AC9-50F3094FE44D}" sibTransId="{CE41261E-D801-48EC-A34D-389045A28F26}"/>
    <dgm:cxn modelId="{49559423-0FD7-4427-862B-2F6EB8866E88}" srcId="{9BCE49C2-9F42-4D32-826F-BFCCD17A5EF0}" destId="{70851C48-24A4-4C93-A6EB-2522AA7301D2}" srcOrd="3" destOrd="0" parTransId="{AB25E574-9348-48E3-B51A-20FD2A7B66FF}" sibTransId="{341EFC6E-6327-4203-B63C-AC19B6DD08CA}"/>
    <dgm:cxn modelId="{9C28833E-F2AE-4C8F-BF4C-8DCE5DD7C581}" srcId="{9BCE49C2-9F42-4D32-826F-BFCCD17A5EF0}" destId="{69DFA148-42BE-488D-B29D-BE7A8E82B8AE}" srcOrd="2" destOrd="0" parTransId="{6615BAA2-0BE9-48A6-841C-1203555AD57A}" sibTransId="{5F5C73B4-CE27-4263-8BBB-49C18E5DA50F}"/>
    <dgm:cxn modelId="{3FA7FF65-6E5E-4F2A-B333-6B21427EB779}" type="presOf" srcId="{D13370CF-D6FF-45CA-8721-61D493F231E3}" destId="{F51EAFD4-A2D7-4D72-BA51-80D1AA5AC97A}" srcOrd="0" destOrd="0" presId="urn:microsoft.com/office/officeart/2005/8/layout/hList1"/>
    <dgm:cxn modelId="{C21B0A6D-89C8-45D8-A94A-5CD3E7C0B914}" type="presOf" srcId="{698DCEDB-CC75-463E-BF67-D5FBEC4B9376}" destId="{1914A193-B80F-4A6F-8D8E-19D32030E91F}" srcOrd="0" destOrd="0" presId="urn:microsoft.com/office/officeart/2005/8/layout/hList1"/>
    <dgm:cxn modelId="{853A076F-6B6E-4E16-979E-0C71239C2DEB}" type="presOf" srcId="{9BCE49C2-9F42-4D32-826F-BFCCD17A5EF0}" destId="{D642CD64-EE93-42E4-923B-FD9CD52BBE82}" srcOrd="0" destOrd="0" presId="urn:microsoft.com/office/officeart/2005/8/layout/hList1"/>
    <dgm:cxn modelId="{A23B617A-CEC3-4031-9FFD-A78D7B80B656}" srcId="{9BCE49C2-9F42-4D32-826F-BFCCD17A5EF0}" destId="{4BD48A76-C86D-4EC5-9E2D-D3A83E820761}" srcOrd="1" destOrd="0" parTransId="{3D3AA68A-5E96-4D88-B034-F407A93783A3}" sibTransId="{13B70BEA-1BBC-4CA3-A7A2-6A99034D6731}"/>
    <dgm:cxn modelId="{2B7E9B89-31E9-426B-B88E-8777C9A0B75A}" type="presOf" srcId="{70851C48-24A4-4C93-A6EB-2522AA7301D2}" destId="{5970CC23-CF17-44E8-A6BF-9B8B59A5B66A}" srcOrd="0" destOrd="0" presId="urn:microsoft.com/office/officeart/2005/8/layout/hList1"/>
    <dgm:cxn modelId="{0EC1188B-C467-4C83-AD63-00311A8F89BC}" srcId="{4BD48A76-C86D-4EC5-9E2D-D3A83E820761}" destId="{D13370CF-D6FF-45CA-8721-61D493F231E3}" srcOrd="0" destOrd="0" parTransId="{1D506045-6A95-4B1E-BE2F-DD6DE1D89AB2}" sibTransId="{1C626CD1-6FBF-4E4E-AD71-E7C22EE893B6}"/>
    <dgm:cxn modelId="{EC76E2AD-2FC1-4B8D-A603-994AF1585ED7}" type="presOf" srcId="{EA885780-94CA-4D20-8734-773C16E2FA53}" destId="{2BE370DD-19BC-49CB-BE97-2994969B9CF2}" srcOrd="0" destOrd="0" presId="urn:microsoft.com/office/officeart/2005/8/layout/hList1"/>
    <dgm:cxn modelId="{66DA8BBA-97F4-4DFD-AE2A-4193279211BA}" type="presOf" srcId="{69DFA148-42BE-488D-B29D-BE7A8E82B8AE}" destId="{1AAA2F2D-2A67-482F-A327-4EBA9EF22079}" srcOrd="0" destOrd="0" presId="urn:microsoft.com/office/officeart/2005/8/layout/hList1"/>
    <dgm:cxn modelId="{CEF7B1CD-E3B9-41D6-9DE2-65FDC27D6496}" srcId="{9BCE49C2-9F42-4D32-826F-BFCCD17A5EF0}" destId="{43129B64-1EFC-4303-9AFE-ED3F8406544E}" srcOrd="0" destOrd="0" parTransId="{0C3DD513-D7E0-4756-AA76-D17F849FAA53}" sibTransId="{80AF018F-6FE6-4246-9CA4-97A67C1C1BA6}"/>
    <dgm:cxn modelId="{B55A32D3-3A2B-446D-B161-ABE6055D769A}" type="presOf" srcId="{4BD48A76-C86D-4EC5-9E2D-D3A83E820761}" destId="{1315D8BA-6BD0-43C6-89B8-CD51577D6D66}" srcOrd="0" destOrd="0" presId="urn:microsoft.com/office/officeart/2005/8/layout/hList1"/>
    <dgm:cxn modelId="{73A770D3-5BE2-4FEF-86AA-A0A3866D8577}" type="presOf" srcId="{43129B64-1EFC-4303-9AFE-ED3F8406544E}" destId="{08AC5A13-7756-433F-ABDA-938D779816F6}" srcOrd="0" destOrd="0" presId="urn:microsoft.com/office/officeart/2005/8/layout/hList1"/>
    <dgm:cxn modelId="{A76A36DF-3A24-4C53-B5C2-DAFC4D12F0C7}" srcId="{43129B64-1EFC-4303-9AFE-ED3F8406544E}" destId="{698DCEDB-CC75-463E-BF67-D5FBEC4B9376}" srcOrd="0" destOrd="0" parTransId="{FAA5E924-3741-46F3-9239-105E98987F73}" sibTransId="{68B7F44F-123D-4248-8F18-F9BD7C059ED8}"/>
    <dgm:cxn modelId="{A6EA1BE6-D284-40E6-BC5E-8B05391677F4}" srcId="{70851C48-24A4-4C93-A6EB-2522AA7301D2}" destId="{91243E04-1C6C-44EF-AB9B-80D133715750}" srcOrd="0" destOrd="0" parTransId="{385479E8-068C-4E12-8069-5E827FE8259E}" sibTransId="{A9046DF5-BCE4-4C18-A72F-E5CDA6714783}"/>
    <dgm:cxn modelId="{12CB16EF-CDE8-4C1B-9678-BED27826B68F}" type="presOf" srcId="{91243E04-1C6C-44EF-AB9B-80D133715750}" destId="{5A763DBC-A426-4520-830D-C261E8B33058}" srcOrd="0" destOrd="0" presId="urn:microsoft.com/office/officeart/2005/8/layout/hList1"/>
    <dgm:cxn modelId="{5A68E85C-E1D6-4342-A34D-9466A9083CFD}" type="presParOf" srcId="{D642CD64-EE93-42E4-923B-FD9CD52BBE82}" destId="{C3405AD7-9F94-459C-B4BB-BAD470FE7C33}" srcOrd="0" destOrd="0" presId="urn:microsoft.com/office/officeart/2005/8/layout/hList1"/>
    <dgm:cxn modelId="{17D5C013-3B39-482D-BA81-FEF52D509EDF}" type="presParOf" srcId="{C3405AD7-9F94-459C-B4BB-BAD470FE7C33}" destId="{08AC5A13-7756-433F-ABDA-938D779816F6}" srcOrd="0" destOrd="0" presId="urn:microsoft.com/office/officeart/2005/8/layout/hList1"/>
    <dgm:cxn modelId="{6F579E5C-7414-44EF-9643-847B4A0867D8}" type="presParOf" srcId="{C3405AD7-9F94-459C-B4BB-BAD470FE7C33}" destId="{1914A193-B80F-4A6F-8D8E-19D32030E91F}" srcOrd="1" destOrd="0" presId="urn:microsoft.com/office/officeart/2005/8/layout/hList1"/>
    <dgm:cxn modelId="{AA0513D2-9BDC-4055-9171-05BFF2BC3FBB}" type="presParOf" srcId="{D642CD64-EE93-42E4-923B-FD9CD52BBE82}" destId="{56265781-010E-4F24-92D9-B7F20DA18143}" srcOrd="1" destOrd="0" presId="urn:microsoft.com/office/officeart/2005/8/layout/hList1"/>
    <dgm:cxn modelId="{60005A71-28F5-4D6B-A794-EF34B08E08AC}" type="presParOf" srcId="{D642CD64-EE93-42E4-923B-FD9CD52BBE82}" destId="{FB742C37-1D91-41DB-98F6-34F7C2AFE437}" srcOrd="2" destOrd="0" presId="urn:microsoft.com/office/officeart/2005/8/layout/hList1"/>
    <dgm:cxn modelId="{9C459B7D-586B-46CB-967F-08726329E1F4}" type="presParOf" srcId="{FB742C37-1D91-41DB-98F6-34F7C2AFE437}" destId="{1315D8BA-6BD0-43C6-89B8-CD51577D6D66}" srcOrd="0" destOrd="0" presId="urn:microsoft.com/office/officeart/2005/8/layout/hList1"/>
    <dgm:cxn modelId="{F96F1232-4FC8-4A74-9463-AC85F1F10D8A}" type="presParOf" srcId="{FB742C37-1D91-41DB-98F6-34F7C2AFE437}" destId="{F51EAFD4-A2D7-4D72-BA51-80D1AA5AC97A}" srcOrd="1" destOrd="0" presId="urn:microsoft.com/office/officeart/2005/8/layout/hList1"/>
    <dgm:cxn modelId="{A53D5110-46DC-4C38-8FE2-6ED5CA090474}" type="presParOf" srcId="{D642CD64-EE93-42E4-923B-FD9CD52BBE82}" destId="{A76E7B6C-E889-4628-BE94-6F8BD16E97B7}" srcOrd="3" destOrd="0" presId="urn:microsoft.com/office/officeart/2005/8/layout/hList1"/>
    <dgm:cxn modelId="{E69365ED-AF90-45FD-8D79-FE0951E73919}" type="presParOf" srcId="{D642CD64-EE93-42E4-923B-FD9CD52BBE82}" destId="{ACDF3002-0481-4270-AB7B-1E7B2A7A4700}" srcOrd="4" destOrd="0" presId="urn:microsoft.com/office/officeart/2005/8/layout/hList1"/>
    <dgm:cxn modelId="{CDE26D5F-188E-4E0F-B7DF-9D288C61A924}" type="presParOf" srcId="{ACDF3002-0481-4270-AB7B-1E7B2A7A4700}" destId="{1AAA2F2D-2A67-482F-A327-4EBA9EF22079}" srcOrd="0" destOrd="0" presId="urn:microsoft.com/office/officeart/2005/8/layout/hList1"/>
    <dgm:cxn modelId="{F86EB061-D5EF-41FC-AF5E-A208E1798298}" type="presParOf" srcId="{ACDF3002-0481-4270-AB7B-1E7B2A7A4700}" destId="{2BE370DD-19BC-49CB-BE97-2994969B9CF2}" srcOrd="1" destOrd="0" presId="urn:microsoft.com/office/officeart/2005/8/layout/hList1"/>
    <dgm:cxn modelId="{B6A47929-FFBD-4557-8003-B669C7C25053}" type="presParOf" srcId="{D642CD64-EE93-42E4-923B-FD9CD52BBE82}" destId="{DAB47CBB-F9B0-439A-A26D-1AB7C6D9F323}" srcOrd="5" destOrd="0" presId="urn:microsoft.com/office/officeart/2005/8/layout/hList1"/>
    <dgm:cxn modelId="{FEB3740D-5FEB-4BAD-AE95-44A86EC10D06}" type="presParOf" srcId="{D642CD64-EE93-42E4-923B-FD9CD52BBE82}" destId="{34B99E27-5F92-4101-B32C-2E0FF5EF6710}" srcOrd="6" destOrd="0" presId="urn:microsoft.com/office/officeart/2005/8/layout/hList1"/>
    <dgm:cxn modelId="{42E27E78-A522-472D-AED3-4273B5D9A707}" type="presParOf" srcId="{34B99E27-5F92-4101-B32C-2E0FF5EF6710}" destId="{5970CC23-CF17-44E8-A6BF-9B8B59A5B66A}" srcOrd="0" destOrd="0" presId="urn:microsoft.com/office/officeart/2005/8/layout/hList1"/>
    <dgm:cxn modelId="{7213930C-3391-4F47-9DF0-4F2EDA6F8A8B}" type="presParOf" srcId="{34B99E27-5F92-4101-B32C-2E0FF5EF6710}" destId="{5A763DBC-A426-4520-830D-C261E8B3305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39D94-4B1C-4DEA-9948-59D69CA2DB6E}"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id-ID"/>
        </a:p>
      </dgm:t>
    </dgm:pt>
    <dgm:pt modelId="{1C5D796F-3F57-435D-A99C-49D514B1D510}">
      <dgm:prSet phldrT="[Text]" custT="1"/>
      <dgm:spPr>
        <a:scene3d>
          <a:camera prst="orthographicFront"/>
          <a:lightRig rig="threePt" dir="t"/>
        </a:scene3d>
        <a:sp3d>
          <a:bevelT w="139700" prst="cross"/>
        </a:sp3d>
      </dgm:spPr>
      <dgm:t>
        <a:bodyPr/>
        <a:lstStyle/>
        <a:p>
          <a:pPr algn="l"/>
          <a:r>
            <a:rPr lang="id-ID" sz="1800">
              <a:solidFill>
                <a:schemeClr val="tx1"/>
              </a:solidFill>
            </a:rPr>
            <a:t>Tentukan dahulu tema puisi yang akan ditulis.</a:t>
          </a:r>
          <a:endParaRPr lang="id-ID" sz="1800" dirty="0">
            <a:solidFill>
              <a:schemeClr val="tx1"/>
            </a:solidFill>
          </a:endParaRPr>
        </a:p>
      </dgm:t>
    </dgm:pt>
    <dgm:pt modelId="{157E75CF-9833-4D33-97C8-79BC2152A407}" type="parTrans" cxnId="{8ABD6680-63B3-4F98-9A01-89C0FC4D6738}">
      <dgm:prSet/>
      <dgm:spPr/>
      <dgm:t>
        <a:bodyPr/>
        <a:lstStyle/>
        <a:p>
          <a:pPr algn="l"/>
          <a:endParaRPr lang="id-ID" sz="1800">
            <a:solidFill>
              <a:schemeClr val="tx1"/>
            </a:solidFill>
          </a:endParaRPr>
        </a:p>
      </dgm:t>
    </dgm:pt>
    <dgm:pt modelId="{83513CDA-2CC0-457F-A1B1-2D0278A12A80}" type="sibTrans" cxnId="{8ABD6680-63B3-4F98-9A01-89C0FC4D6738}">
      <dgm:prSet/>
      <dgm:spPr/>
      <dgm:t>
        <a:bodyPr/>
        <a:lstStyle/>
        <a:p>
          <a:pPr algn="l"/>
          <a:endParaRPr lang="id-ID" sz="1800">
            <a:solidFill>
              <a:schemeClr val="tx1"/>
            </a:solidFill>
          </a:endParaRPr>
        </a:p>
      </dgm:t>
    </dgm:pt>
    <dgm:pt modelId="{7901431C-E520-47BB-A59F-497A275652A0}">
      <dgm:prSet phldrT="[Text]" custT="1"/>
      <dgm:spPr>
        <a:scene3d>
          <a:camera prst="orthographicFront"/>
          <a:lightRig rig="threePt" dir="t"/>
        </a:scene3d>
        <a:sp3d>
          <a:bevelT w="139700" prst="cross"/>
        </a:sp3d>
      </dgm:spPr>
      <dgm:t>
        <a:bodyPr/>
        <a:lstStyle/>
        <a:p>
          <a:pPr algn="l"/>
          <a:r>
            <a:rPr lang="id-ID" sz="1800">
              <a:solidFill>
                <a:schemeClr val="tx1"/>
              </a:solidFill>
            </a:rPr>
            <a:t>Temukan sumber bacaan yang dapat menjadi bahan penulisan puisi tersebut.</a:t>
          </a:r>
          <a:endParaRPr lang="id-ID" sz="1800" dirty="0">
            <a:solidFill>
              <a:schemeClr val="tx1"/>
            </a:solidFill>
          </a:endParaRPr>
        </a:p>
      </dgm:t>
    </dgm:pt>
    <dgm:pt modelId="{139E5B14-ABDF-4B82-A749-9957088062DB}" type="parTrans" cxnId="{E28D4C0E-F5A8-407D-B056-23C3F232529D}">
      <dgm:prSet/>
      <dgm:spPr/>
      <dgm:t>
        <a:bodyPr/>
        <a:lstStyle/>
        <a:p>
          <a:pPr algn="l"/>
          <a:endParaRPr lang="id-ID" sz="1800">
            <a:solidFill>
              <a:schemeClr val="tx1"/>
            </a:solidFill>
          </a:endParaRPr>
        </a:p>
      </dgm:t>
    </dgm:pt>
    <dgm:pt modelId="{074187F5-8238-4161-941B-2C66A2B9A5A3}" type="sibTrans" cxnId="{E28D4C0E-F5A8-407D-B056-23C3F232529D}">
      <dgm:prSet/>
      <dgm:spPr/>
      <dgm:t>
        <a:bodyPr/>
        <a:lstStyle/>
        <a:p>
          <a:pPr algn="l"/>
          <a:endParaRPr lang="id-ID" sz="1800">
            <a:solidFill>
              <a:schemeClr val="tx1"/>
            </a:solidFill>
          </a:endParaRPr>
        </a:p>
      </dgm:t>
    </dgm:pt>
    <dgm:pt modelId="{ED9A78EF-7756-4D52-A6E2-D82303B70995}">
      <dgm:prSet phldrT="[Text]" custT="1"/>
      <dgm:spPr>
        <a:scene3d>
          <a:camera prst="orthographicFront"/>
          <a:lightRig rig="threePt" dir="t"/>
        </a:scene3d>
        <a:sp3d>
          <a:bevelT w="139700" prst="cross"/>
        </a:sp3d>
      </dgm:spPr>
      <dgm:t>
        <a:bodyPr/>
        <a:lstStyle/>
        <a:p>
          <a:pPr algn="l"/>
          <a:r>
            <a:rPr lang="id-ID" sz="1800" dirty="0">
              <a:solidFill>
                <a:schemeClr val="tx1"/>
              </a:solidFill>
            </a:rPr>
            <a:t>Tentukan objek yang akan diamati sebagai bahan penulisan puisi</a:t>
          </a:r>
          <a:r>
            <a:rPr lang="en-US" sz="1800" dirty="0">
              <a:solidFill>
                <a:schemeClr val="tx1"/>
              </a:solidFill>
            </a:rPr>
            <a:t>.</a:t>
          </a:r>
          <a:endParaRPr lang="id-ID" sz="1800" dirty="0">
            <a:solidFill>
              <a:schemeClr val="tx1"/>
            </a:solidFill>
          </a:endParaRPr>
        </a:p>
      </dgm:t>
    </dgm:pt>
    <dgm:pt modelId="{625F5760-4043-4206-AA69-1411C1891D63}" type="parTrans" cxnId="{85EF7EE6-79B4-42D6-B7C9-879F5B57422F}">
      <dgm:prSet/>
      <dgm:spPr/>
      <dgm:t>
        <a:bodyPr/>
        <a:lstStyle/>
        <a:p>
          <a:pPr algn="l"/>
          <a:endParaRPr lang="id-ID" sz="1800">
            <a:solidFill>
              <a:schemeClr val="tx1"/>
            </a:solidFill>
          </a:endParaRPr>
        </a:p>
      </dgm:t>
    </dgm:pt>
    <dgm:pt modelId="{2E19D35B-C7CD-4097-9CB0-C3C4A97C910F}" type="sibTrans" cxnId="{85EF7EE6-79B4-42D6-B7C9-879F5B57422F}">
      <dgm:prSet/>
      <dgm:spPr/>
      <dgm:t>
        <a:bodyPr/>
        <a:lstStyle/>
        <a:p>
          <a:pPr algn="l"/>
          <a:endParaRPr lang="id-ID" sz="1800">
            <a:solidFill>
              <a:schemeClr val="tx1"/>
            </a:solidFill>
          </a:endParaRPr>
        </a:p>
      </dgm:t>
    </dgm:pt>
    <dgm:pt modelId="{6867787A-53D1-43EC-953F-06AF5448C7C6}">
      <dgm:prSet phldrT="[Text]" custT="1"/>
      <dgm:spPr>
        <a:scene3d>
          <a:camera prst="orthographicFront"/>
          <a:lightRig rig="threePt" dir="t"/>
        </a:scene3d>
        <a:sp3d>
          <a:bevelT w="139700" prst="cross"/>
        </a:sp3d>
      </dgm:spPr>
      <dgm:t>
        <a:bodyPr/>
        <a:lstStyle/>
        <a:p>
          <a:pPr algn="l"/>
          <a:r>
            <a:rPr lang="id-ID" sz="1800">
              <a:solidFill>
                <a:schemeClr val="tx1"/>
              </a:solidFill>
            </a:rPr>
            <a:t>Tentukan rima untuk setiap baris puisi.</a:t>
          </a:r>
          <a:endParaRPr lang="id-ID" sz="1800" dirty="0">
            <a:solidFill>
              <a:schemeClr val="tx1"/>
            </a:solidFill>
          </a:endParaRPr>
        </a:p>
      </dgm:t>
    </dgm:pt>
    <dgm:pt modelId="{F7D9DD1F-6B5B-4CC4-AC5B-A602D2B66C5C}" type="parTrans" cxnId="{FA888F6E-4BF5-4BC8-B4B5-95EFC950BA7A}">
      <dgm:prSet/>
      <dgm:spPr/>
      <dgm:t>
        <a:bodyPr/>
        <a:lstStyle/>
        <a:p>
          <a:pPr algn="l"/>
          <a:endParaRPr lang="id-ID" sz="1800">
            <a:solidFill>
              <a:schemeClr val="tx1"/>
            </a:solidFill>
          </a:endParaRPr>
        </a:p>
      </dgm:t>
    </dgm:pt>
    <dgm:pt modelId="{518284C3-AA75-4B91-9568-09C6A12D9278}" type="sibTrans" cxnId="{FA888F6E-4BF5-4BC8-B4B5-95EFC950BA7A}">
      <dgm:prSet/>
      <dgm:spPr/>
      <dgm:t>
        <a:bodyPr/>
        <a:lstStyle/>
        <a:p>
          <a:pPr algn="l"/>
          <a:endParaRPr lang="id-ID" sz="1800">
            <a:solidFill>
              <a:schemeClr val="tx1"/>
            </a:solidFill>
          </a:endParaRPr>
        </a:p>
      </dgm:t>
    </dgm:pt>
    <dgm:pt modelId="{3C332833-29BD-4FE9-957A-FA77CA7F7E73}">
      <dgm:prSet phldrT="[Text]" custT="1"/>
      <dgm:spPr>
        <a:scene3d>
          <a:camera prst="orthographicFront"/>
          <a:lightRig rig="threePt" dir="t"/>
        </a:scene3d>
        <a:sp3d>
          <a:bevelT w="139700" prst="cross"/>
        </a:sp3d>
      </dgm:spPr>
      <dgm:t>
        <a:bodyPr/>
        <a:lstStyle/>
        <a:p>
          <a:pPr algn="l"/>
          <a:r>
            <a:rPr lang="id-ID" sz="1800" dirty="0">
              <a:solidFill>
                <a:schemeClr val="tx1"/>
              </a:solidFill>
            </a:rPr>
            <a:t>Rangkailah kata-kata menjadi baris-baris puisi untuk menjelaskan objek yang diamati</a:t>
          </a:r>
          <a:r>
            <a:rPr lang="en-US" sz="1800" dirty="0">
              <a:solidFill>
                <a:schemeClr val="tx1"/>
              </a:solidFill>
            </a:rPr>
            <a:t>.</a:t>
          </a:r>
          <a:endParaRPr lang="id-ID" sz="1800" dirty="0">
            <a:solidFill>
              <a:schemeClr val="tx1"/>
            </a:solidFill>
          </a:endParaRPr>
        </a:p>
      </dgm:t>
    </dgm:pt>
    <dgm:pt modelId="{B6429CD3-86B2-4A32-847A-2781F7F7401E}" type="parTrans" cxnId="{24C470BF-1F23-410E-8744-B5493B35C87A}">
      <dgm:prSet/>
      <dgm:spPr/>
      <dgm:t>
        <a:bodyPr/>
        <a:lstStyle/>
        <a:p>
          <a:pPr algn="l"/>
          <a:endParaRPr lang="id-ID" sz="1800">
            <a:solidFill>
              <a:schemeClr val="tx1"/>
            </a:solidFill>
          </a:endParaRPr>
        </a:p>
      </dgm:t>
    </dgm:pt>
    <dgm:pt modelId="{23F8BDE9-32A3-40D4-AFF3-C5FADE1108F6}" type="sibTrans" cxnId="{24C470BF-1F23-410E-8744-B5493B35C87A}">
      <dgm:prSet/>
      <dgm:spPr/>
      <dgm:t>
        <a:bodyPr/>
        <a:lstStyle/>
        <a:p>
          <a:pPr algn="l"/>
          <a:endParaRPr lang="id-ID" sz="1800">
            <a:solidFill>
              <a:schemeClr val="tx1"/>
            </a:solidFill>
          </a:endParaRPr>
        </a:p>
      </dgm:t>
    </dgm:pt>
    <dgm:pt modelId="{210200CA-A638-4AB1-BB68-795986D97383}">
      <dgm:prSet phldrT="[Text]" custT="1"/>
      <dgm:spPr>
        <a:scene3d>
          <a:camera prst="orthographicFront"/>
          <a:lightRig rig="threePt" dir="t"/>
        </a:scene3d>
        <a:sp3d>
          <a:bevelT w="139700" prst="cross"/>
        </a:sp3d>
      </dgm:spPr>
      <dgm:t>
        <a:bodyPr/>
        <a:lstStyle/>
        <a:p>
          <a:pPr algn="l"/>
          <a:r>
            <a:rPr lang="id-ID" sz="1800" dirty="0">
              <a:solidFill>
                <a:schemeClr val="tx1"/>
              </a:solidFill>
            </a:rPr>
            <a:t>Gunakan diksi dalam puisi.</a:t>
          </a:r>
        </a:p>
      </dgm:t>
    </dgm:pt>
    <dgm:pt modelId="{3E52E0B3-5F64-419B-B2EC-DBEAC15362D6}" type="parTrans" cxnId="{31B06526-49A3-4A4E-ACBD-D3A30F770E0E}">
      <dgm:prSet/>
      <dgm:spPr/>
      <dgm:t>
        <a:bodyPr/>
        <a:lstStyle/>
        <a:p>
          <a:pPr algn="l"/>
          <a:endParaRPr lang="id-ID" sz="1800">
            <a:solidFill>
              <a:schemeClr val="tx1"/>
            </a:solidFill>
          </a:endParaRPr>
        </a:p>
      </dgm:t>
    </dgm:pt>
    <dgm:pt modelId="{8C80083F-75F4-43D6-8562-33E047004B8C}" type="sibTrans" cxnId="{31B06526-49A3-4A4E-ACBD-D3A30F770E0E}">
      <dgm:prSet/>
      <dgm:spPr/>
      <dgm:t>
        <a:bodyPr/>
        <a:lstStyle/>
        <a:p>
          <a:pPr algn="l"/>
          <a:endParaRPr lang="id-ID" sz="1800">
            <a:solidFill>
              <a:schemeClr val="tx1"/>
            </a:solidFill>
          </a:endParaRPr>
        </a:p>
      </dgm:t>
    </dgm:pt>
    <dgm:pt modelId="{49F4F87F-C295-4BF0-A661-E7623C3B14CA}" type="pres">
      <dgm:prSet presAssocID="{70339D94-4B1C-4DEA-9948-59D69CA2DB6E}" presName="Name0" presStyleCnt="0">
        <dgm:presLayoutVars>
          <dgm:dir/>
          <dgm:animLvl val="lvl"/>
          <dgm:resizeHandles val="exact"/>
        </dgm:presLayoutVars>
      </dgm:prSet>
      <dgm:spPr/>
    </dgm:pt>
    <dgm:pt modelId="{1406751D-CC84-4D7B-8D88-45C75EEC716B}" type="pres">
      <dgm:prSet presAssocID="{210200CA-A638-4AB1-BB68-795986D97383}" presName="boxAndChildren" presStyleCnt="0"/>
      <dgm:spPr>
        <a:scene3d>
          <a:camera prst="orthographicFront"/>
          <a:lightRig rig="threePt" dir="t"/>
        </a:scene3d>
        <a:sp3d>
          <a:bevelT w="139700" prst="cross"/>
        </a:sp3d>
      </dgm:spPr>
    </dgm:pt>
    <dgm:pt modelId="{5A0F5B91-54CF-4D14-A747-91CCE228102F}" type="pres">
      <dgm:prSet presAssocID="{210200CA-A638-4AB1-BB68-795986D97383}" presName="parentTextBox" presStyleLbl="node1" presStyleIdx="0" presStyleCnt="6"/>
      <dgm:spPr/>
    </dgm:pt>
    <dgm:pt modelId="{630112E3-FB3E-4D9F-916B-F7BA32F9D32C}" type="pres">
      <dgm:prSet presAssocID="{23F8BDE9-32A3-40D4-AFF3-C5FADE1108F6}" presName="sp" presStyleCnt="0"/>
      <dgm:spPr>
        <a:scene3d>
          <a:camera prst="orthographicFront"/>
          <a:lightRig rig="threePt" dir="t"/>
        </a:scene3d>
        <a:sp3d>
          <a:bevelT w="139700" prst="cross"/>
        </a:sp3d>
      </dgm:spPr>
    </dgm:pt>
    <dgm:pt modelId="{C97A6B0F-47E5-4999-8459-80A9B06B0AC7}" type="pres">
      <dgm:prSet presAssocID="{3C332833-29BD-4FE9-957A-FA77CA7F7E73}" presName="arrowAndChildren" presStyleCnt="0"/>
      <dgm:spPr>
        <a:scene3d>
          <a:camera prst="orthographicFront"/>
          <a:lightRig rig="threePt" dir="t"/>
        </a:scene3d>
        <a:sp3d>
          <a:bevelT w="139700" prst="cross"/>
        </a:sp3d>
      </dgm:spPr>
    </dgm:pt>
    <dgm:pt modelId="{9F989DAB-5345-4D9F-AE5C-34A986F2DDC1}" type="pres">
      <dgm:prSet presAssocID="{3C332833-29BD-4FE9-957A-FA77CA7F7E73}" presName="parentTextArrow" presStyleLbl="node1" presStyleIdx="1" presStyleCnt="6"/>
      <dgm:spPr/>
    </dgm:pt>
    <dgm:pt modelId="{2457D42B-30FA-4168-BDCE-1BABD5508DC4}" type="pres">
      <dgm:prSet presAssocID="{518284C3-AA75-4B91-9568-09C6A12D9278}" presName="sp" presStyleCnt="0"/>
      <dgm:spPr>
        <a:scene3d>
          <a:camera prst="orthographicFront"/>
          <a:lightRig rig="threePt" dir="t"/>
        </a:scene3d>
        <a:sp3d>
          <a:bevelT w="139700" prst="cross"/>
        </a:sp3d>
      </dgm:spPr>
    </dgm:pt>
    <dgm:pt modelId="{51E1098A-E5E2-46D0-913B-943DA8B54EA0}" type="pres">
      <dgm:prSet presAssocID="{6867787A-53D1-43EC-953F-06AF5448C7C6}" presName="arrowAndChildren" presStyleCnt="0"/>
      <dgm:spPr>
        <a:scene3d>
          <a:camera prst="orthographicFront"/>
          <a:lightRig rig="threePt" dir="t"/>
        </a:scene3d>
        <a:sp3d>
          <a:bevelT w="139700" prst="cross"/>
        </a:sp3d>
      </dgm:spPr>
    </dgm:pt>
    <dgm:pt modelId="{DBD56C1A-C8CC-4794-8F8D-A4C61F9E2E31}" type="pres">
      <dgm:prSet presAssocID="{6867787A-53D1-43EC-953F-06AF5448C7C6}" presName="parentTextArrow" presStyleLbl="node1" presStyleIdx="2" presStyleCnt="6"/>
      <dgm:spPr/>
    </dgm:pt>
    <dgm:pt modelId="{2753604E-0865-438F-8388-C86E71A03100}" type="pres">
      <dgm:prSet presAssocID="{2E19D35B-C7CD-4097-9CB0-C3C4A97C910F}" presName="sp" presStyleCnt="0"/>
      <dgm:spPr>
        <a:scene3d>
          <a:camera prst="orthographicFront"/>
          <a:lightRig rig="threePt" dir="t"/>
        </a:scene3d>
        <a:sp3d>
          <a:bevelT w="139700" prst="cross"/>
        </a:sp3d>
      </dgm:spPr>
    </dgm:pt>
    <dgm:pt modelId="{5CAFB0FB-1DBD-4653-9B9A-CDC20C2EA2C8}" type="pres">
      <dgm:prSet presAssocID="{ED9A78EF-7756-4D52-A6E2-D82303B70995}" presName="arrowAndChildren" presStyleCnt="0"/>
      <dgm:spPr>
        <a:scene3d>
          <a:camera prst="orthographicFront"/>
          <a:lightRig rig="threePt" dir="t"/>
        </a:scene3d>
        <a:sp3d>
          <a:bevelT w="139700" prst="cross"/>
        </a:sp3d>
      </dgm:spPr>
    </dgm:pt>
    <dgm:pt modelId="{393D13E0-3657-407B-B264-42D432C8E22C}" type="pres">
      <dgm:prSet presAssocID="{ED9A78EF-7756-4D52-A6E2-D82303B70995}" presName="parentTextArrow" presStyleLbl="node1" presStyleIdx="3" presStyleCnt="6"/>
      <dgm:spPr/>
    </dgm:pt>
    <dgm:pt modelId="{1FAADED8-9A08-4A6A-8873-85602186CB05}" type="pres">
      <dgm:prSet presAssocID="{074187F5-8238-4161-941B-2C66A2B9A5A3}" presName="sp" presStyleCnt="0"/>
      <dgm:spPr>
        <a:scene3d>
          <a:camera prst="orthographicFront"/>
          <a:lightRig rig="threePt" dir="t"/>
        </a:scene3d>
        <a:sp3d>
          <a:bevelT w="139700" prst="cross"/>
        </a:sp3d>
      </dgm:spPr>
    </dgm:pt>
    <dgm:pt modelId="{D3C555D5-CCAC-4FAE-A41C-D02CC5F80332}" type="pres">
      <dgm:prSet presAssocID="{7901431C-E520-47BB-A59F-497A275652A0}" presName="arrowAndChildren" presStyleCnt="0"/>
      <dgm:spPr>
        <a:scene3d>
          <a:camera prst="orthographicFront"/>
          <a:lightRig rig="threePt" dir="t"/>
        </a:scene3d>
        <a:sp3d>
          <a:bevelT w="139700" prst="cross"/>
        </a:sp3d>
      </dgm:spPr>
    </dgm:pt>
    <dgm:pt modelId="{AB121514-BC24-4A63-8387-3BAC08055BDE}" type="pres">
      <dgm:prSet presAssocID="{7901431C-E520-47BB-A59F-497A275652A0}" presName="parentTextArrow" presStyleLbl="node1" presStyleIdx="4" presStyleCnt="6"/>
      <dgm:spPr/>
    </dgm:pt>
    <dgm:pt modelId="{BA4A1281-705E-40D4-B267-97EA6AEA8EEF}" type="pres">
      <dgm:prSet presAssocID="{83513CDA-2CC0-457F-A1B1-2D0278A12A80}" presName="sp" presStyleCnt="0"/>
      <dgm:spPr>
        <a:scene3d>
          <a:camera prst="orthographicFront"/>
          <a:lightRig rig="threePt" dir="t"/>
        </a:scene3d>
        <a:sp3d>
          <a:bevelT w="139700" prst="cross"/>
        </a:sp3d>
      </dgm:spPr>
    </dgm:pt>
    <dgm:pt modelId="{94DFB9F8-EC62-4798-9B7E-929C89B2F956}" type="pres">
      <dgm:prSet presAssocID="{1C5D796F-3F57-435D-A99C-49D514B1D510}" presName="arrowAndChildren" presStyleCnt="0"/>
      <dgm:spPr>
        <a:scene3d>
          <a:camera prst="orthographicFront"/>
          <a:lightRig rig="threePt" dir="t"/>
        </a:scene3d>
        <a:sp3d>
          <a:bevelT w="139700" prst="cross"/>
        </a:sp3d>
      </dgm:spPr>
    </dgm:pt>
    <dgm:pt modelId="{D34FAB0E-2281-4615-B583-DBFFB705BDD0}" type="pres">
      <dgm:prSet presAssocID="{1C5D796F-3F57-435D-A99C-49D514B1D510}" presName="parentTextArrow" presStyleLbl="node1" presStyleIdx="5" presStyleCnt="6"/>
      <dgm:spPr/>
    </dgm:pt>
  </dgm:ptLst>
  <dgm:cxnLst>
    <dgm:cxn modelId="{E28D4C0E-F5A8-407D-B056-23C3F232529D}" srcId="{70339D94-4B1C-4DEA-9948-59D69CA2DB6E}" destId="{7901431C-E520-47BB-A59F-497A275652A0}" srcOrd="1" destOrd="0" parTransId="{139E5B14-ABDF-4B82-A749-9957088062DB}" sibTransId="{074187F5-8238-4161-941B-2C66A2B9A5A3}"/>
    <dgm:cxn modelId="{1BC9A223-5B50-498F-89FD-BCB2600543BB}" type="presOf" srcId="{ED9A78EF-7756-4D52-A6E2-D82303B70995}" destId="{393D13E0-3657-407B-B264-42D432C8E22C}" srcOrd="0" destOrd="0" presId="urn:microsoft.com/office/officeart/2005/8/layout/process4"/>
    <dgm:cxn modelId="{31B06526-49A3-4A4E-ACBD-D3A30F770E0E}" srcId="{70339D94-4B1C-4DEA-9948-59D69CA2DB6E}" destId="{210200CA-A638-4AB1-BB68-795986D97383}" srcOrd="5" destOrd="0" parTransId="{3E52E0B3-5F64-419B-B2EC-DBEAC15362D6}" sibTransId="{8C80083F-75F4-43D6-8562-33E047004B8C}"/>
    <dgm:cxn modelId="{1C3B5942-5C45-4885-A8EF-0085CE588837}" type="presOf" srcId="{6867787A-53D1-43EC-953F-06AF5448C7C6}" destId="{DBD56C1A-C8CC-4794-8F8D-A4C61F9E2E31}" srcOrd="0" destOrd="0" presId="urn:microsoft.com/office/officeart/2005/8/layout/process4"/>
    <dgm:cxn modelId="{B9D1A546-FE27-4EC9-A521-CA394161F0F1}" type="presOf" srcId="{70339D94-4B1C-4DEA-9948-59D69CA2DB6E}" destId="{49F4F87F-C295-4BF0-A661-E7623C3B14CA}" srcOrd="0" destOrd="0" presId="urn:microsoft.com/office/officeart/2005/8/layout/process4"/>
    <dgm:cxn modelId="{FA888F6E-4BF5-4BC8-B4B5-95EFC950BA7A}" srcId="{70339D94-4B1C-4DEA-9948-59D69CA2DB6E}" destId="{6867787A-53D1-43EC-953F-06AF5448C7C6}" srcOrd="3" destOrd="0" parTransId="{F7D9DD1F-6B5B-4CC4-AC5B-A602D2B66C5C}" sibTransId="{518284C3-AA75-4B91-9568-09C6A12D9278}"/>
    <dgm:cxn modelId="{F3F2E857-F41D-4EFF-A1E8-9DD6766D02B2}" type="presOf" srcId="{210200CA-A638-4AB1-BB68-795986D97383}" destId="{5A0F5B91-54CF-4D14-A747-91CCE228102F}" srcOrd="0" destOrd="0" presId="urn:microsoft.com/office/officeart/2005/8/layout/process4"/>
    <dgm:cxn modelId="{8ABD6680-63B3-4F98-9A01-89C0FC4D6738}" srcId="{70339D94-4B1C-4DEA-9948-59D69CA2DB6E}" destId="{1C5D796F-3F57-435D-A99C-49D514B1D510}" srcOrd="0" destOrd="0" parTransId="{157E75CF-9833-4D33-97C8-79BC2152A407}" sibTransId="{83513CDA-2CC0-457F-A1B1-2D0278A12A80}"/>
    <dgm:cxn modelId="{8D2FDC86-0626-4864-9136-AAAC89F1885E}" type="presOf" srcId="{1C5D796F-3F57-435D-A99C-49D514B1D510}" destId="{D34FAB0E-2281-4615-B583-DBFFB705BDD0}" srcOrd="0" destOrd="0" presId="urn:microsoft.com/office/officeart/2005/8/layout/process4"/>
    <dgm:cxn modelId="{D1C01B87-2E8F-4CC7-A2B6-56AD4DAFBF7D}" type="presOf" srcId="{7901431C-E520-47BB-A59F-497A275652A0}" destId="{AB121514-BC24-4A63-8387-3BAC08055BDE}" srcOrd="0" destOrd="0" presId="urn:microsoft.com/office/officeart/2005/8/layout/process4"/>
    <dgm:cxn modelId="{78727BAB-AAF5-4B86-B4D1-14B5DAF5E68F}" type="presOf" srcId="{3C332833-29BD-4FE9-957A-FA77CA7F7E73}" destId="{9F989DAB-5345-4D9F-AE5C-34A986F2DDC1}" srcOrd="0" destOrd="0" presId="urn:microsoft.com/office/officeart/2005/8/layout/process4"/>
    <dgm:cxn modelId="{24C470BF-1F23-410E-8744-B5493B35C87A}" srcId="{70339D94-4B1C-4DEA-9948-59D69CA2DB6E}" destId="{3C332833-29BD-4FE9-957A-FA77CA7F7E73}" srcOrd="4" destOrd="0" parTransId="{B6429CD3-86B2-4A32-847A-2781F7F7401E}" sibTransId="{23F8BDE9-32A3-40D4-AFF3-C5FADE1108F6}"/>
    <dgm:cxn modelId="{85EF7EE6-79B4-42D6-B7C9-879F5B57422F}" srcId="{70339D94-4B1C-4DEA-9948-59D69CA2DB6E}" destId="{ED9A78EF-7756-4D52-A6E2-D82303B70995}" srcOrd="2" destOrd="0" parTransId="{625F5760-4043-4206-AA69-1411C1891D63}" sibTransId="{2E19D35B-C7CD-4097-9CB0-C3C4A97C910F}"/>
    <dgm:cxn modelId="{218C18A8-C093-4C72-A0DF-3E38E8E4995F}" type="presParOf" srcId="{49F4F87F-C295-4BF0-A661-E7623C3B14CA}" destId="{1406751D-CC84-4D7B-8D88-45C75EEC716B}" srcOrd="0" destOrd="0" presId="urn:microsoft.com/office/officeart/2005/8/layout/process4"/>
    <dgm:cxn modelId="{2C752FE0-CDA1-4ECC-B1EE-B06C34CF4743}" type="presParOf" srcId="{1406751D-CC84-4D7B-8D88-45C75EEC716B}" destId="{5A0F5B91-54CF-4D14-A747-91CCE228102F}" srcOrd="0" destOrd="0" presId="urn:microsoft.com/office/officeart/2005/8/layout/process4"/>
    <dgm:cxn modelId="{F35586E6-5C78-4522-8EED-48F0967EDF58}" type="presParOf" srcId="{49F4F87F-C295-4BF0-A661-E7623C3B14CA}" destId="{630112E3-FB3E-4D9F-916B-F7BA32F9D32C}" srcOrd="1" destOrd="0" presId="urn:microsoft.com/office/officeart/2005/8/layout/process4"/>
    <dgm:cxn modelId="{B320599B-694C-4ECA-B385-5C92BEBBA428}" type="presParOf" srcId="{49F4F87F-C295-4BF0-A661-E7623C3B14CA}" destId="{C97A6B0F-47E5-4999-8459-80A9B06B0AC7}" srcOrd="2" destOrd="0" presId="urn:microsoft.com/office/officeart/2005/8/layout/process4"/>
    <dgm:cxn modelId="{0816A034-8578-4446-963D-FA49EBA258A6}" type="presParOf" srcId="{C97A6B0F-47E5-4999-8459-80A9B06B0AC7}" destId="{9F989DAB-5345-4D9F-AE5C-34A986F2DDC1}" srcOrd="0" destOrd="0" presId="urn:microsoft.com/office/officeart/2005/8/layout/process4"/>
    <dgm:cxn modelId="{2791C2CC-94F5-4FDC-B539-FFDBF53DF0EE}" type="presParOf" srcId="{49F4F87F-C295-4BF0-A661-E7623C3B14CA}" destId="{2457D42B-30FA-4168-BDCE-1BABD5508DC4}" srcOrd="3" destOrd="0" presId="urn:microsoft.com/office/officeart/2005/8/layout/process4"/>
    <dgm:cxn modelId="{D9363671-1C59-4A60-B309-EF7CCC8B52B1}" type="presParOf" srcId="{49F4F87F-C295-4BF0-A661-E7623C3B14CA}" destId="{51E1098A-E5E2-46D0-913B-943DA8B54EA0}" srcOrd="4" destOrd="0" presId="urn:microsoft.com/office/officeart/2005/8/layout/process4"/>
    <dgm:cxn modelId="{D7616FA0-4907-4549-9B69-9E93089EE38E}" type="presParOf" srcId="{51E1098A-E5E2-46D0-913B-943DA8B54EA0}" destId="{DBD56C1A-C8CC-4794-8F8D-A4C61F9E2E31}" srcOrd="0" destOrd="0" presId="urn:microsoft.com/office/officeart/2005/8/layout/process4"/>
    <dgm:cxn modelId="{7221F74F-91E0-41B6-9827-1F45CE1C0A1A}" type="presParOf" srcId="{49F4F87F-C295-4BF0-A661-E7623C3B14CA}" destId="{2753604E-0865-438F-8388-C86E71A03100}" srcOrd="5" destOrd="0" presId="urn:microsoft.com/office/officeart/2005/8/layout/process4"/>
    <dgm:cxn modelId="{2DD4A83C-FA47-4CF6-98BD-77EDD04DCD56}" type="presParOf" srcId="{49F4F87F-C295-4BF0-A661-E7623C3B14CA}" destId="{5CAFB0FB-1DBD-4653-9B9A-CDC20C2EA2C8}" srcOrd="6" destOrd="0" presId="urn:microsoft.com/office/officeart/2005/8/layout/process4"/>
    <dgm:cxn modelId="{95090530-6E42-4237-9D66-08A2B029C7EA}" type="presParOf" srcId="{5CAFB0FB-1DBD-4653-9B9A-CDC20C2EA2C8}" destId="{393D13E0-3657-407B-B264-42D432C8E22C}" srcOrd="0" destOrd="0" presId="urn:microsoft.com/office/officeart/2005/8/layout/process4"/>
    <dgm:cxn modelId="{7E4D8380-E679-4EF0-927A-CC5AC6C27E83}" type="presParOf" srcId="{49F4F87F-C295-4BF0-A661-E7623C3B14CA}" destId="{1FAADED8-9A08-4A6A-8873-85602186CB05}" srcOrd="7" destOrd="0" presId="urn:microsoft.com/office/officeart/2005/8/layout/process4"/>
    <dgm:cxn modelId="{6EB46233-7324-4B24-8F8D-208339227AE8}" type="presParOf" srcId="{49F4F87F-C295-4BF0-A661-E7623C3B14CA}" destId="{D3C555D5-CCAC-4FAE-A41C-D02CC5F80332}" srcOrd="8" destOrd="0" presId="urn:microsoft.com/office/officeart/2005/8/layout/process4"/>
    <dgm:cxn modelId="{B6DE21EB-8B14-4D59-B1E1-6FD22AC3F373}" type="presParOf" srcId="{D3C555D5-CCAC-4FAE-A41C-D02CC5F80332}" destId="{AB121514-BC24-4A63-8387-3BAC08055BDE}" srcOrd="0" destOrd="0" presId="urn:microsoft.com/office/officeart/2005/8/layout/process4"/>
    <dgm:cxn modelId="{25432311-8120-44F5-9AF9-90D7AA5911BB}" type="presParOf" srcId="{49F4F87F-C295-4BF0-A661-E7623C3B14CA}" destId="{BA4A1281-705E-40D4-B267-97EA6AEA8EEF}" srcOrd="9" destOrd="0" presId="urn:microsoft.com/office/officeart/2005/8/layout/process4"/>
    <dgm:cxn modelId="{E889FEBC-E5DC-44A5-97F6-130DD948551F}" type="presParOf" srcId="{49F4F87F-C295-4BF0-A661-E7623C3B14CA}" destId="{94DFB9F8-EC62-4798-9B7E-929C89B2F956}" srcOrd="10" destOrd="0" presId="urn:microsoft.com/office/officeart/2005/8/layout/process4"/>
    <dgm:cxn modelId="{0037B8B5-502C-438E-B2E4-A68103452E93}" type="presParOf" srcId="{94DFB9F8-EC62-4798-9B7E-929C89B2F956}" destId="{D34FAB0E-2281-4615-B583-DBFFB705BDD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C5A13-7756-433F-ABDA-938D779816F6}">
      <dsp:nvSpPr>
        <dsp:cNvPr id="0" name=""/>
        <dsp:cNvSpPr/>
      </dsp:nvSpPr>
      <dsp:spPr>
        <a:xfrm>
          <a:off x="2895" y="16666"/>
          <a:ext cx="1740946" cy="723996"/>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Tema</a:t>
          </a:r>
        </a:p>
      </dsp:txBody>
      <dsp:txXfrm>
        <a:off x="2895" y="16666"/>
        <a:ext cx="1740946" cy="723996"/>
      </dsp:txXfrm>
    </dsp:sp>
    <dsp:sp modelId="{1914A193-B80F-4A6F-8D8E-19D32030E91F}">
      <dsp:nvSpPr>
        <dsp:cNvPr id="0" name=""/>
        <dsp:cNvSpPr/>
      </dsp:nvSpPr>
      <dsp:spPr>
        <a:xfrm>
          <a:off x="2895" y="743520"/>
          <a:ext cx="1740946" cy="215208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t>
          </a:r>
          <a:r>
            <a:rPr lang="id-ID" sz="2000" kern="1200" dirty="0"/>
            <a:t>okok pikiran yang menjadi dasar pembuatan puisi.</a:t>
          </a:r>
        </a:p>
      </dsp:txBody>
      <dsp:txXfrm>
        <a:off x="2895" y="743520"/>
        <a:ext cx="1740946" cy="2152080"/>
      </dsp:txXfrm>
    </dsp:sp>
    <dsp:sp modelId="{1315D8BA-6BD0-43C6-89B8-CD51577D6D66}">
      <dsp:nvSpPr>
        <dsp:cNvPr id="0" name=""/>
        <dsp:cNvSpPr/>
      </dsp:nvSpPr>
      <dsp:spPr>
        <a:xfrm>
          <a:off x="1987574" y="16666"/>
          <a:ext cx="1740946" cy="723996"/>
        </a:xfrm>
        <a:prstGeom prst="rect">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Diksi</a:t>
          </a:r>
          <a:endParaRPr lang="id-ID" sz="2000" b="1" kern="1200" dirty="0">
            <a:solidFill>
              <a:schemeClr val="tx1"/>
            </a:solidFill>
          </a:endParaRPr>
        </a:p>
      </dsp:txBody>
      <dsp:txXfrm>
        <a:off x="1987574" y="16666"/>
        <a:ext cx="1740946" cy="723996"/>
      </dsp:txXfrm>
    </dsp:sp>
    <dsp:sp modelId="{F51EAFD4-A2D7-4D72-BA51-80D1AA5AC97A}">
      <dsp:nvSpPr>
        <dsp:cNvPr id="0" name=""/>
        <dsp:cNvSpPr/>
      </dsp:nvSpPr>
      <dsp:spPr>
        <a:xfrm>
          <a:off x="1987574" y="743520"/>
          <a:ext cx="1740946" cy="2152080"/>
        </a:xfrm>
        <a:prstGeom prst="rect">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t>
          </a:r>
          <a:r>
            <a:rPr lang="id-ID" sz="2000" kern="1200" dirty="0"/>
            <a:t>ilihan kata yang tepat dan memiliki kesan tertentu. </a:t>
          </a:r>
          <a:endParaRPr lang="id-ID" sz="1800" kern="1200" dirty="0"/>
        </a:p>
      </dsp:txBody>
      <dsp:txXfrm>
        <a:off x="1987574" y="743520"/>
        <a:ext cx="1740946" cy="2152080"/>
      </dsp:txXfrm>
    </dsp:sp>
    <dsp:sp modelId="{1AAA2F2D-2A67-482F-A327-4EBA9EF22079}">
      <dsp:nvSpPr>
        <dsp:cNvPr id="0" name=""/>
        <dsp:cNvSpPr/>
      </dsp:nvSpPr>
      <dsp:spPr>
        <a:xfrm>
          <a:off x="3972252" y="16666"/>
          <a:ext cx="1740946" cy="723996"/>
        </a:xfrm>
        <a:prstGeom prst="rect">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Bait dan Baris</a:t>
          </a:r>
        </a:p>
      </dsp:txBody>
      <dsp:txXfrm>
        <a:off x="3972252" y="16666"/>
        <a:ext cx="1740946" cy="723996"/>
      </dsp:txXfrm>
    </dsp:sp>
    <dsp:sp modelId="{2BE370DD-19BC-49CB-BE97-2994969B9CF2}">
      <dsp:nvSpPr>
        <dsp:cNvPr id="0" name=""/>
        <dsp:cNvSpPr/>
      </dsp:nvSpPr>
      <dsp:spPr>
        <a:xfrm>
          <a:off x="3972252" y="743520"/>
          <a:ext cx="1740946" cy="2152080"/>
        </a:xfrm>
        <a:prstGeom prst="rect">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a:t>
          </a:r>
          <a:r>
            <a:rPr lang="id-ID" sz="2000" kern="1200" dirty="0"/>
            <a:t>entuk penulisan puisi.</a:t>
          </a:r>
          <a:endParaRPr lang="id-ID" sz="1800" kern="1200" dirty="0"/>
        </a:p>
      </dsp:txBody>
      <dsp:txXfrm>
        <a:off x="3972252" y="743520"/>
        <a:ext cx="1740946" cy="2152080"/>
      </dsp:txXfrm>
    </dsp:sp>
    <dsp:sp modelId="{5970CC23-CF17-44E8-A6BF-9B8B59A5B66A}">
      <dsp:nvSpPr>
        <dsp:cNvPr id="0" name=""/>
        <dsp:cNvSpPr/>
      </dsp:nvSpPr>
      <dsp:spPr>
        <a:xfrm>
          <a:off x="5956931" y="16666"/>
          <a:ext cx="1740946" cy="723996"/>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Rima</a:t>
          </a:r>
        </a:p>
      </dsp:txBody>
      <dsp:txXfrm>
        <a:off x="5956931" y="16666"/>
        <a:ext cx="1740946" cy="723996"/>
      </dsp:txXfrm>
    </dsp:sp>
    <dsp:sp modelId="{5A763DBC-A426-4520-830D-C261E8B33058}">
      <dsp:nvSpPr>
        <dsp:cNvPr id="0" name=""/>
        <dsp:cNvSpPr/>
      </dsp:nvSpPr>
      <dsp:spPr>
        <a:xfrm>
          <a:off x="5956931" y="743520"/>
          <a:ext cx="1740946" cy="2152080"/>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t>
          </a:r>
          <a:r>
            <a:rPr lang="id-ID" sz="2000" kern="1200" dirty="0"/>
            <a:t>ersamaan bunyi pada akhir setiap baris puisi.</a:t>
          </a:r>
        </a:p>
      </dsp:txBody>
      <dsp:txXfrm>
        <a:off x="5956931" y="743520"/>
        <a:ext cx="1740946" cy="2152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F5B91-54CF-4D14-A747-91CCE228102F}">
      <dsp:nvSpPr>
        <dsp:cNvPr id="0" name=""/>
        <dsp:cNvSpPr/>
      </dsp:nvSpPr>
      <dsp:spPr>
        <a:xfrm>
          <a:off x="0" y="3180816"/>
          <a:ext cx="8172000" cy="417480"/>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39700" prst="cross"/>
        </a:sp3d>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id-ID" sz="1800" kern="1200" dirty="0">
              <a:solidFill>
                <a:schemeClr val="tx1"/>
              </a:solidFill>
            </a:rPr>
            <a:t>Gunakan diksi dalam puisi.</a:t>
          </a:r>
        </a:p>
      </dsp:txBody>
      <dsp:txXfrm>
        <a:off x="0" y="3180816"/>
        <a:ext cx="8172000" cy="417480"/>
      </dsp:txXfrm>
    </dsp:sp>
    <dsp:sp modelId="{9F989DAB-5345-4D9F-AE5C-34A986F2DDC1}">
      <dsp:nvSpPr>
        <dsp:cNvPr id="0" name=""/>
        <dsp:cNvSpPr/>
      </dsp:nvSpPr>
      <dsp:spPr>
        <a:xfrm rot="10800000">
          <a:off x="0" y="2544993"/>
          <a:ext cx="8172000" cy="642084"/>
        </a:xfrm>
        <a:prstGeom prst="upArrowCallout">
          <a:avLst/>
        </a:prstGeom>
        <a:solidFill>
          <a:schemeClr val="accent5">
            <a:hueOff val="-1986775"/>
            <a:satOff val="7962"/>
            <a:lumOff val="172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39700" prst="cross"/>
        </a:sp3d>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id-ID" sz="1800" kern="1200" dirty="0">
              <a:solidFill>
                <a:schemeClr val="tx1"/>
              </a:solidFill>
            </a:rPr>
            <a:t>Rangkailah kata-kata menjadi baris-baris puisi untuk menjelaskan objek yang diamati</a:t>
          </a:r>
          <a:r>
            <a:rPr lang="en-US" sz="1800" kern="1200" dirty="0">
              <a:solidFill>
                <a:schemeClr val="tx1"/>
              </a:solidFill>
            </a:rPr>
            <a:t>.</a:t>
          </a:r>
          <a:endParaRPr lang="id-ID" sz="1800" kern="1200" dirty="0">
            <a:solidFill>
              <a:schemeClr val="tx1"/>
            </a:solidFill>
          </a:endParaRPr>
        </a:p>
      </dsp:txBody>
      <dsp:txXfrm rot="10800000">
        <a:off x="0" y="2544993"/>
        <a:ext cx="8172000" cy="417207"/>
      </dsp:txXfrm>
    </dsp:sp>
    <dsp:sp modelId="{DBD56C1A-C8CC-4794-8F8D-A4C61F9E2E31}">
      <dsp:nvSpPr>
        <dsp:cNvPr id="0" name=""/>
        <dsp:cNvSpPr/>
      </dsp:nvSpPr>
      <dsp:spPr>
        <a:xfrm rot="10800000">
          <a:off x="0" y="1909171"/>
          <a:ext cx="8172000" cy="642084"/>
        </a:xfrm>
        <a:prstGeom prst="upArrowCallout">
          <a:avLst/>
        </a:prstGeom>
        <a:solidFill>
          <a:schemeClr val="accent5">
            <a:hueOff val="-3973551"/>
            <a:satOff val="15924"/>
            <a:lumOff val="345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39700" prst="cross"/>
        </a:sp3d>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id-ID" sz="1800" kern="1200">
              <a:solidFill>
                <a:schemeClr val="tx1"/>
              </a:solidFill>
            </a:rPr>
            <a:t>Tentukan rima untuk setiap baris puisi.</a:t>
          </a:r>
          <a:endParaRPr lang="id-ID" sz="1800" kern="1200" dirty="0">
            <a:solidFill>
              <a:schemeClr val="tx1"/>
            </a:solidFill>
          </a:endParaRPr>
        </a:p>
      </dsp:txBody>
      <dsp:txXfrm rot="10800000">
        <a:off x="0" y="1909171"/>
        <a:ext cx="8172000" cy="417207"/>
      </dsp:txXfrm>
    </dsp:sp>
    <dsp:sp modelId="{393D13E0-3657-407B-B264-42D432C8E22C}">
      <dsp:nvSpPr>
        <dsp:cNvPr id="0" name=""/>
        <dsp:cNvSpPr/>
      </dsp:nvSpPr>
      <dsp:spPr>
        <a:xfrm rot="10800000">
          <a:off x="0" y="1273348"/>
          <a:ext cx="8172000" cy="642084"/>
        </a:xfrm>
        <a:prstGeom prst="upArrowCallout">
          <a:avLst/>
        </a:prstGeom>
        <a:solidFill>
          <a:schemeClr val="accent5">
            <a:hueOff val="-5960326"/>
            <a:satOff val="23887"/>
            <a:lumOff val="51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39700" prst="cross"/>
        </a:sp3d>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id-ID" sz="1800" kern="1200" dirty="0">
              <a:solidFill>
                <a:schemeClr val="tx1"/>
              </a:solidFill>
            </a:rPr>
            <a:t>Tentukan objek yang akan diamati sebagai bahan penulisan puisi</a:t>
          </a:r>
          <a:r>
            <a:rPr lang="en-US" sz="1800" kern="1200" dirty="0">
              <a:solidFill>
                <a:schemeClr val="tx1"/>
              </a:solidFill>
            </a:rPr>
            <a:t>.</a:t>
          </a:r>
          <a:endParaRPr lang="id-ID" sz="1800" kern="1200" dirty="0">
            <a:solidFill>
              <a:schemeClr val="tx1"/>
            </a:solidFill>
          </a:endParaRPr>
        </a:p>
      </dsp:txBody>
      <dsp:txXfrm rot="10800000">
        <a:off x="0" y="1273348"/>
        <a:ext cx="8172000" cy="417207"/>
      </dsp:txXfrm>
    </dsp:sp>
    <dsp:sp modelId="{AB121514-BC24-4A63-8387-3BAC08055BDE}">
      <dsp:nvSpPr>
        <dsp:cNvPr id="0" name=""/>
        <dsp:cNvSpPr/>
      </dsp:nvSpPr>
      <dsp:spPr>
        <a:xfrm rot="10800000">
          <a:off x="0" y="637525"/>
          <a:ext cx="8172000" cy="642084"/>
        </a:xfrm>
        <a:prstGeom prst="upArrowCallout">
          <a:avLst/>
        </a:prstGeom>
        <a:solidFill>
          <a:schemeClr val="accent5">
            <a:hueOff val="-7947101"/>
            <a:satOff val="31849"/>
            <a:lumOff val="690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39700" prst="cross"/>
        </a:sp3d>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id-ID" sz="1800" kern="1200">
              <a:solidFill>
                <a:schemeClr val="tx1"/>
              </a:solidFill>
            </a:rPr>
            <a:t>Temukan sumber bacaan yang dapat menjadi bahan penulisan puisi tersebut.</a:t>
          </a:r>
          <a:endParaRPr lang="id-ID" sz="1800" kern="1200" dirty="0">
            <a:solidFill>
              <a:schemeClr val="tx1"/>
            </a:solidFill>
          </a:endParaRPr>
        </a:p>
      </dsp:txBody>
      <dsp:txXfrm rot="10800000">
        <a:off x="0" y="637525"/>
        <a:ext cx="8172000" cy="417207"/>
      </dsp:txXfrm>
    </dsp:sp>
    <dsp:sp modelId="{D34FAB0E-2281-4615-B583-DBFFB705BDD0}">
      <dsp:nvSpPr>
        <dsp:cNvPr id="0" name=""/>
        <dsp:cNvSpPr/>
      </dsp:nvSpPr>
      <dsp:spPr>
        <a:xfrm rot="10800000">
          <a:off x="0" y="1702"/>
          <a:ext cx="8172000" cy="642084"/>
        </a:xfrm>
        <a:prstGeom prst="upArrowCallout">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39700" prst="cross"/>
        </a:sp3d>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id-ID" sz="1800" kern="1200">
              <a:solidFill>
                <a:schemeClr val="tx1"/>
              </a:solidFill>
            </a:rPr>
            <a:t>Tentukan dahulu tema puisi yang akan ditulis.</a:t>
          </a:r>
          <a:endParaRPr lang="id-ID" sz="1800" kern="1200" dirty="0">
            <a:solidFill>
              <a:schemeClr val="tx1"/>
            </a:solidFill>
          </a:endParaRPr>
        </a:p>
      </dsp:txBody>
      <dsp:txXfrm rot="10800000">
        <a:off x="0" y="1702"/>
        <a:ext cx="8172000" cy="41720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extLst>
      <p:ext uri="{BB962C8B-B14F-4D97-AF65-F5344CB8AC3E}">
        <p14:creationId xmlns:p14="http://schemas.microsoft.com/office/powerpoint/2010/main" val="354188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52598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37579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extLst>
      <p:ext uri="{BB962C8B-B14F-4D97-AF65-F5344CB8AC3E}">
        <p14:creationId xmlns:p14="http://schemas.microsoft.com/office/powerpoint/2010/main" val="16609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8830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85527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46662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1940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47079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84063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61060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5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54" r="2812"/>
          <a:stretch/>
        </p:blipFill>
        <p:spPr>
          <a:xfrm>
            <a:off x="-9525" y="0"/>
            <a:ext cx="9153525" cy="5193750"/>
          </a:xfrm>
          <a:prstGeom prst="rect">
            <a:avLst/>
          </a:prstGeom>
        </p:spPr>
      </p:pic>
      <p:sp>
        <p:nvSpPr>
          <p:cNvPr id="8" name="テキスト プレースホルダー 11"/>
          <p:cNvSpPr txBox="1">
            <a:spLocks/>
          </p:cNvSpPr>
          <p:nvPr/>
        </p:nvSpPr>
        <p:spPr>
          <a:xfrm>
            <a:off x="4301361" y="1783077"/>
            <a:ext cx="4274018" cy="788673"/>
          </a:xfrm>
          <a:prstGeom prst="rect">
            <a:avLst/>
          </a:prstGeom>
        </p:spPr>
        <p:txBody>
          <a:bodyPr lIns="68580" tIns="34290" rIns="68580" bIns="34290" anchor="t">
            <a:noAutofit/>
          </a:bodyPr>
          <a:lstStyle>
            <a:lvl1pPr marL="342900" indent="-342900" algn="ctr" defTabSz="914400" rtl="0" eaLnBrk="1" latinLnBrk="0" hangingPunct="1">
              <a:spcBef>
                <a:spcPct val="20000"/>
              </a:spcBef>
              <a:buFont typeface="Arial" pitchFamily="34" charset="0"/>
              <a:buChar char="•"/>
              <a:defRPr sz="4000" kern="1200" spc="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err="1">
                <a:solidFill>
                  <a:srgbClr val="C9C011"/>
                </a:solidFill>
                <a:cs typeface="Arial" pitchFamily="34" charset="0"/>
              </a:rPr>
              <a:t>Bahasa</a:t>
            </a:r>
            <a:r>
              <a:rPr lang="en-US" b="1" dirty="0">
                <a:solidFill>
                  <a:srgbClr val="C9C011"/>
                </a:solidFill>
                <a:cs typeface="Arial" pitchFamily="34" charset="0"/>
              </a:rPr>
              <a:t> Indonesia</a:t>
            </a:r>
            <a:endParaRPr lang="id-ID" b="1" dirty="0">
              <a:solidFill>
                <a:srgbClr val="C9C011"/>
              </a:solidFill>
              <a:latin typeface="Calibri" pitchFamily="34" charset="0"/>
              <a:cs typeface="Calibri" pitchFamily="34" charset="0"/>
            </a:endParaRPr>
          </a:p>
        </p:txBody>
      </p:sp>
      <p:cxnSp>
        <p:nvCxnSpPr>
          <p:cNvPr id="9" name="直線コネクタ 9"/>
          <p:cNvCxnSpPr/>
          <p:nvPr/>
        </p:nvCxnSpPr>
        <p:spPr>
          <a:xfrm>
            <a:off x="4572000" y="2800350"/>
            <a:ext cx="3733800" cy="0"/>
          </a:xfrm>
          <a:prstGeom prst="line">
            <a:avLst/>
          </a:prstGeom>
          <a:noFill/>
          <a:ln w="28575" cap="flat" cmpd="sng" algn="ctr">
            <a:solidFill>
              <a:schemeClr val="tx1">
                <a:lumMod val="65000"/>
                <a:lumOff val="35000"/>
              </a:schemeClr>
            </a:solidFill>
            <a:prstDash val="solid"/>
            <a:headEnd type="oval"/>
            <a:tailEnd type="oval"/>
          </a:ln>
          <a:effectLst/>
        </p:spPr>
      </p:cxnSp>
      <p:sp>
        <p:nvSpPr>
          <p:cNvPr id="10" name="タイトル 1"/>
          <p:cNvSpPr txBox="1">
            <a:spLocks/>
          </p:cNvSpPr>
          <p:nvPr/>
        </p:nvSpPr>
        <p:spPr>
          <a:xfrm>
            <a:off x="3901966" y="1200150"/>
            <a:ext cx="5073868" cy="469019"/>
          </a:xfrm>
          <a:prstGeom prst="rect">
            <a:avLst/>
          </a:prstGeom>
        </p:spPr>
        <p:txBody>
          <a:bodyPr lIns="68580" tIns="34290" rIns="68580" bIns="34290" anchor="b"/>
          <a:lstStyle>
            <a:lvl1pPr algn="ctr" defTabSz="914400" rtl="0" eaLnBrk="1" latinLnBrk="0" hangingPunct="1">
              <a:spcBef>
                <a:spcPct val="0"/>
              </a:spcBef>
              <a:buNone/>
              <a:defRPr sz="9600" kern="1200" spc="1500" baseline="0">
                <a:solidFill>
                  <a:schemeClr val="tx1"/>
                </a:solidFill>
                <a:latin typeface="+mj-lt"/>
                <a:ea typeface="+mj-ea"/>
                <a:cs typeface="+mj-cs"/>
              </a:defRPr>
            </a:lvl1pPr>
          </a:lstStyle>
          <a:p>
            <a:pPr defTabSz="1632713">
              <a:defRPr/>
            </a:pPr>
            <a:r>
              <a:rPr kumimoji="1" lang="en-US" altLang="ja-JP" sz="3200" b="1" spc="0" dirty="0">
                <a:solidFill>
                  <a:schemeClr val="tx1">
                    <a:lumMod val="65000"/>
                    <a:lumOff val="35000"/>
                  </a:schemeClr>
                </a:solidFill>
                <a:latin typeface="Arial" pitchFamily="34" charset="0"/>
                <a:cs typeface="Arial" pitchFamily="34" charset="0"/>
              </a:rPr>
              <a:t>MEDIA MENGAJAR</a:t>
            </a:r>
            <a:endParaRPr kumimoji="1" lang="ja-JP" altLang="en-US" sz="3200" b="1" spc="0" dirty="0">
              <a:solidFill>
                <a:schemeClr val="tx1">
                  <a:lumMod val="65000"/>
                  <a:lumOff val="35000"/>
                </a:schemeClr>
              </a:solidFill>
              <a:latin typeface="Arial" pitchFamily="34" charset="0"/>
              <a:cs typeface="Arial" pitchFamily="34" charset="0"/>
            </a:endParaRPr>
          </a:p>
        </p:txBody>
      </p:sp>
      <p:sp>
        <p:nvSpPr>
          <p:cNvPr id="11" name="Rectangle 10"/>
          <p:cNvSpPr/>
          <p:nvPr/>
        </p:nvSpPr>
        <p:spPr>
          <a:xfrm>
            <a:off x="5427822" y="2865879"/>
            <a:ext cx="2070117" cy="315471"/>
          </a:xfrm>
          <a:prstGeom prst="rect">
            <a:avLst/>
          </a:prstGeom>
        </p:spPr>
        <p:txBody>
          <a:bodyPr wrap="none" lIns="68580" tIns="34290" rIns="68580" bIns="34290">
            <a:spAutoFit/>
          </a:bodyPr>
          <a:lstStyle/>
          <a:p>
            <a:pPr algn="ctr"/>
            <a:r>
              <a:rPr lang="en-US" sz="1600" b="1" dirty="0">
                <a:solidFill>
                  <a:schemeClr val="tx1">
                    <a:lumMod val="65000"/>
                    <a:lumOff val="35000"/>
                  </a:schemeClr>
                </a:solidFill>
              </a:rPr>
              <a:t>UNTUK SD/MI KELAS 4</a:t>
            </a:r>
            <a:endParaRPr lang="id-ID" sz="1600" b="1" dirty="0">
              <a:solidFill>
                <a:schemeClr val="tx1">
                  <a:lumMod val="65000"/>
                  <a:lumOff val="35000"/>
                </a:schemeClr>
              </a:solidFill>
            </a:endParaRPr>
          </a:p>
        </p:txBody>
      </p:sp>
      <p:sp>
        <p:nvSpPr>
          <p:cNvPr id="13" name="Cube 12"/>
          <p:cNvSpPr/>
          <p:nvPr/>
        </p:nvSpPr>
        <p:spPr>
          <a:xfrm>
            <a:off x="1524000" y="763869"/>
            <a:ext cx="2454166" cy="3287686"/>
          </a:xfrm>
          <a:prstGeom prst="cube">
            <a:avLst>
              <a:gd name="adj" fmla="val 3711"/>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914638"/>
            <a:ext cx="2377967" cy="3115277"/>
          </a:xfrm>
          <a:prstGeom prst="rect">
            <a:avLst/>
          </a:prstGeom>
        </p:spPr>
      </p:pic>
    </p:spTree>
    <p:extLst>
      <p:ext uri="{BB962C8B-B14F-4D97-AF65-F5344CB8AC3E}">
        <p14:creationId xmlns:p14="http://schemas.microsoft.com/office/powerpoint/2010/main" val="5727104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6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924" y="1923060"/>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67070"/>
            <a:ext cx="2286000" cy="587712"/>
          </a:xfrm>
          <a:prstGeom prst="rect">
            <a:avLst/>
          </a:prstGeom>
        </p:spPr>
      </p:pic>
      <p:sp>
        <p:nvSpPr>
          <p:cNvPr id="10" name="Rectangle 9"/>
          <p:cNvSpPr/>
          <p:nvPr/>
        </p:nvSpPr>
        <p:spPr>
          <a:xfrm>
            <a:off x="533400" y="269282"/>
            <a:ext cx="1524000" cy="478272"/>
          </a:xfrm>
          <a:prstGeom prst="rect">
            <a:avLst/>
          </a:prstGeom>
        </p:spPr>
        <p:txBody>
          <a:bodyPr wrap="square">
            <a:spAutoFit/>
          </a:bodyPr>
          <a:lstStyle/>
          <a:p>
            <a:pPr marL="457200" indent="-457200">
              <a:lnSpc>
                <a:spcPct val="110000"/>
              </a:lnSpc>
              <a:buSzPct val="100000"/>
              <a:buFont typeface="+mj-lt"/>
              <a:buAutoNum type="alphaUcPeriod" startAt="3"/>
            </a:pPr>
            <a:r>
              <a:rPr lang="id-ID" sz="2400" b="1" dirty="0">
                <a:solidFill>
                  <a:schemeClr val="bg1"/>
                </a:solidFill>
                <a:latin typeface="+mj-lt"/>
                <a:cs typeface="Arial" pitchFamily="34" charset="0"/>
              </a:rPr>
              <a:t>Puisi</a:t>
            </a:r>
          </a:p>
        </p:txBody>
      </p:sp>
      <p:sp>
        <p:nvSpPr>
          <p:cNvPr id="11" name="Oval 10"/>
          <p:cNvSpPr/>
          <p:nvPr/>
        </p:nvSpPr>
        <p:spPr>
          <a:xfrm>
            <a:off x="937800" y="1263660"/>
            <a:ext cx="5040000" cy="2819400"/>
          </a:xfrm>
          <a:prstGeom prst="ellipse">
            <a:avLst/>
          </a:prstGeom>
          <a:solidFill>
            <a:schemeClr val="accent3">
              <a:lumMod val="20000"/>
              <a:lumOff val="80000"/>
            </a:schemeClr>
          </a:solidFill>
          <a:ln>
            <a:solidFill>
              <a:schemeClr val="accent3">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chemeClr val="tx1"/>
                </a:solidFill>
              </a:rPr>
              <a:t>Puisi adalah karya sastra yang berisi kata-kata indah dan kaya akan makna. Orang yang membuat puisi disebut penyair</a:t>
            </a:r>
            <a:r>
              <a:rPr lang="en-US" sz="2400" dirty="0">
                <a:solidFill>
                  <a:schemeClr val="tx1"/>
                </a:solidFill>
              </a:rPr>
              <a:t>.</a:t>
            </a:r>
            <a:endParaRPr lang="id-ID" sz="2400" dirty="0">
              <a:solidFill>
                <a:schemeClr val="tx1"/>
              </a:solidFill>
            </a:endParaRPr>
          </a:p>
        </p:txBody>
      </p:sp>
    </p:spTree>
    <p:extLst>
      <p:ext uri="{BB962C8B-B14F-4D97-AF65-F5344CB8AC3E}">
        <p14:creationId xmlns:p14="http://schemas.microsoft.com/office/powerpoint/2010/main" val="19358017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10" name="Rectangle 9"/>
          <p:cNvSpPr/>
          <p:nvPr/>
        </p:nvSpPr>
        <p:spPr>
          <a:xfrm>
            <a:off x="723900" y="453313"/>
            <a:ext cx="7696200" cy="478272"/>
          </a:xfrm>
          <a:prstGeom prst="rect">
            <a:avLst/>
          </a:prstGeom>
        </p:spPr>
        <p:txBody>
          <a:bodyPr wrap="square">
            <a:spAutoFit/>
          </a:bodyPr>
          <a:lstStyle/>
          <a:p>
            <a:pPr algn="ctr">
              <a:lnSpc>
                <a:spcPct val="110000"/>
              </a:lnSpc>
              <a:buSzPct val="100000"/>
            </a:pPr>
            <a:r>
              <a:rPr lang="id-ID" sz="2400" b="1" dirty="0">
                <a:latin typeface="+mj-lt"/>
                <a:cs typeface="Arial" pitchFamily="34" charset="0"/>
              </a:rPr>
              <a:t>Unsur</a:t>
            </a:r>
            <a:r>
              <a:rPr lang="en-US" sz="2400" b="1" dirty="0">
                <a:latin typeface="+mj-lt"/>
                <a:cs typeface="Arial" pitchFamily="34" charset="0"/>
              </a:rPr>
              <a:t> </a:t>
            </a:r>
            <a:r>
              <a:rPr lang="en-US" sz="2400" b="1" dirty="0" err="1">
                <a:latin typeface="+mj-lt"/>
                <a:cs typeface="Arial" pitchFamily="34" charset="0"/>
              </a:rPr>
              <a:t>Pembangun</a:t>
            </a:r>
            <a:r>
              <a:rPr lang="id-ID" sz="2400" b="1" dirty="0">
                <a:latin typeface="+mj-lt"/>
                <a:cs typeface="Arial" pitchFamily="34" charset="0"/>
              </a:rPr>
              <a:t> Puisi</a:t>
            </a:r>
          </a:p>
        </p:txBody>
      </p:sp>
      <p:graphicFrame>
        <p:nvGraphicFramePr>
          <p:cNvPr id="7" name="Diagram 6"/>
          <p:cNvGraphicFramePr/>
          <p:nvPr>
            <p:extLst>
              <p:ext uri="{D42A27DB-BD31-4B8C-83A1-F6EECF244321}">
                <p14:modId xmlns:p14="http://schemas.microsoft.com/office/powerpoint/2010/main" val="929866530"/>
              </p:ext>
            </p:extLst>
          </p:nvPr>
        </p:nvGraphicFramePr>
        <p:xfrm>
          <a:off x="723900" y="1352550"/>
          <a:ext cx="7700773" cy="289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9767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924" y="1923060"/>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11" name="Oval 10"/>
          <p:cNvSpPr/>
          <p:nvPr/>
        </p:nvSpPr>
        <p:spPr>
          <a:xfrm>
            <a:off x="304800" y="590550"/>
            <a:ext cx="5638800" cy="3340110"/>
          </a:xfrm>
          <a:prstGeom prst="ellipse">
            <a:avLst/>
          </a:prstGeom>
          <a:solidFill>
            <a:schemeClr val="accent3">
              <a:lumMod val="20000"/>
              <a:lumOff val="80000"/>
            </a:schemeClr>
          </a:solidFill>
          <a:ln>
            <a:solidFill>
              <a:schemeClr val="accent3">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Ayo, </a:t>
            </a:r>
            <a:r>
              <a:rPr lang="en-US" sz="3200" dirty="0" err="1">
                <a:solidFill>
                  <a:schemeClr val="tx1"/>
                </a:solidFill>
              </a:rPr>
              <a:t>perhatikan</a:t>
            </a:r>
            <a:r>
              <a:rPr lang="en-US" sz="3200" dirty="0">
                <a:solidFill>
                  <a:schemeClr val="tx1"/>
                </a:solidFill>
              </a:rPr>
              <a:t> </a:t>
            </a:r>
            <a:r>
              <a:rPr lang="en-US" sz="3200" dirty="0" err="1">
                <a:solidFill>
                  <a:schemeClr val="tx1"/>
                </a:solidFill>
              </a:rPr>
              <a:t>tayangan</a:t>
            </a:r>
            <a:r>
              <a:rPr lang="en-US" sz="3200" dirty="0">
                <a:solidFill>
                  <a:schemeClr val="tx1"/>
                </a:solidFill>
              </a:rPr>
              <a:t> video </a:t>
            </a:r>
            <a:r>
              <a:rPr lang="en-US" sz="3200" dirty="0" err="1">
                <a:solidFill>
                  <a:schemeClr val="tx1"/>
                </a:solidFill>
              </a:rPr>
              <a:t>berikut</a:t>
            </a:r>
            <a:r>
              <a:rPr lang="en-US" sz="3200" dirty="0">
                <a:solidFill>
                  <a:schemeClr val="tx1"/>
                </a:solidFill>
              </a:rPr>
              <a:t> agar </a:t>
            </a:r>
            <a:r>
              <a:rPr lang="en-US" sz="3200" dirty="0" err="1">
                <a:solidFill>
                  <a:schemeClr val="tx1"/>
                </a:solidFill>
              </a:rPr>
              <a:t>kamu</a:t>
            </a:r>
            <a:r>
              <a:rPr lang="en-US" sz="3200" dirty="0">
                <a:solidFill>
                  <a:schemeClr val="tx1"/>
                </a:solidFill>
              </a:rPr>
              <a:t> </a:t>
            </a:r>
            <a:r>
              <a:rPr lang="en-US" sz="3200" dirty="0" err="1">
                <a:solidFill>
                  <a:schemeClr val="tx1"/>
                </a:solidFill>
              </a:rPr>
              <a:t>makin</a:t>
            </a:r>
            <a:r>
              <a:rPr lang="en-US" sz="3200" dirty="0">
                <a:solidFill>
                  <a:schemeClr val="tx1"/>
                </a:solidFill>
              </a:rPr>
              <a:t> </a:t>
            </a:r>
            <a:r>
              <a:rPr lang="en-US" sz="3200" dirty="0" err="1">
                <a:solidFill>
                  <a:schemeClr val="tx1"/>
                </a:solidFill>
              </a:rPr>
              <a:t>memahami</a:t>
            </a:r>
            <a:r>
              <a:rPr lang="en-US" sz="3200" dirty="0">
                <a:solidFill>
                  <a:schemeClr val="tx1"/>
                </a:solidFill>
              </a:rPr>
              <a:t> </a:t>
            </a:r>
            <a:r>
              <a:rPr lang="en-US" sz="3200" dirty="0" err="1">
                <a:solidFill>
                  <a:schemeClr val="tx1"/>
                </a:solidFill>
              </a:rPr>
              <a:t>unsur</a:t>
            </a:r>
            <a:r>
              <a:rPr lang="en-US" sz="3200" dirty="0">
                <a:solidFill>
                  <a:schemeClr val="tx1"/>
                </a:solidFill>
              </a:rPr>
              <a:t> </a:t>
            </a:r>
            <a:r>
              <a:rPr lang="en-US" sz="3200" dirty="0" err="1">
                <a:solidFill>
                  <a:schemeClr val="tx1"/>
                </a:solidFill>
              </a:rPr>
              <a:t>pembangun</a:t>
            </a:r>
            <a:r>
              <a:rPr lang="en-US" sz="3200" dirty="0">
                <a:solidFill>
                  <a:schemeClr val="tx1"/>
                </a:solidFill>
              </a:rPr>
              <a:t> </a:t>
            </a:r>
            <a:r>
              <a:rPr lang="en-US" sz="3200" dirty="0" err="1">
                <a:solidFill>
                  <a:schemeClr val="tx1"/>
                </a:solidFill>
              </a:rPr>
              <a:t>puisi</a:t>
            </a:r>
            <a:r>
              <a:rPr lang="en-US" sz="3200" dirty="0">
                <a:solidFill>
                  <a:schemeClr val="tx1"/>
                </a:solidFill>
              </a:rPr>
              <a:t>.</a:t>
            </a:r>
            <a:endParaRPr lang="id-ID" sz="3200" dirty="0">
              <a:solidFill>
                <a:schemeClr val="tx1"/>
              </a:solidFill>
            </a:endParaRPr>
          </a:p>
        </p:txBody>
      </p:sp>
    </p:spTree>
    <p:extLst>
      <p:ext uri="{BB962C8B-B14F-4D97-AF65-F5344CB8AC3E}">
        <p14:creationId xmlns:p14="http://schemas.microsoft.com/office/powerpoint/2010/main" val="3019924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99">
            <a:hlinkClick r:id="" action="ppaction://media"/>
            <a:extLst>
              <a:ext uri="{FF2B5EF4-FFF2-40B4-BE49-F238E27FC236}">
                <a16:creationId xmlns:a16="http://schemas.microsoft.com/office/drawing/2014/main" id="{D0E6F5BF-D233-A0FF-5AC1-24679CB24D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428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1766" y="1510376"/>
            <a:ext cx="2737434" cy="46020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10" name="Rectangle 9"/>
          <p:cNvSpPr/>
          <p:nvPr/>
        </p:nvSpPr>
        <p:spPr>
          <a:xfrm>
            <a:off x="533400" y="269282"/>
            <a:ext cx="8001000" cy="542584"/>
          </a:xfrm>
          <a:prstGeom prst="rect">
            <a:avLst/>
          </a:prstGeom>
        </p:spPr>
        <p:txBody>
          <a:bodyPr wrap="square">
            <a:spAutoFit/>
          </a:bodyPr>
          <a:lstStyle/>
          <a:p>
            <a:pPr algn="ctr">
              <a:lnSpc>
                <a:spcPct val="110000"/>
              </a:lnSpc>
              <a:buSzPct val="100000"/>
            </a:pPr>
            <a:r>
              <a:rPr lang="id-ID" sz="2800" b="1" dirty="0">
                <a:latin typeface="+mj-lt"/>
                <a:cs typeface="Arial" pitchFamily="34" charset="0"/>
              </a:rPr>
              <a:t>Isi dan Amanat Puisi</a:t>
            </a:r>
            <a:endParaRPr lang="en-US" sz="2800" b="1" dirty="0">
              <a:latin typeface="+mj-lt"/>
              <a:cs typeface="Arial" pitchFamily="34" charset="0"/>
            </a:endParaRPr>
          </a:p>
        </p:txBody>
      </p:sp>
      <p:sp>
        <p:nvSpPr>
          <p:cNvPr id="2" name="Oval 1"/>
          <p:cNvSpPr/>
          <p:nvPr/>
        </p:nvSpPr>
        <p:spPr>
          <a:xfrm>
            <a:off x="937800" y="1263660"/>
            <a:ext cx="5040000" cy="2819400"/>
          </a:xfrm>
          <a:prstGeom prst="ellipse">
            <a:avLst/>
          </a:prstGeom>
          <a:solidFill>
            <a:schemeClr val="bg2">
              <a:lumMod val="90000"/>
            </a:schemeClr>
          </a:solidFill>
          <a:ln>
            <a:solidFill>
              <a:schemeClr val="bg2">
                <a:lumMod val="1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chemeClr val="tx1"/>
                </a:solidFill>
              </a:rPr>
              <a:t>Setiap puisi mengandung isi dan amanat. Amanat ialah pesan yang ingin disampaikan penulis kepada pembaca.</a:t>
            </a:r>
          </a:p>
        </p:txBody>
      </p:sp>
    </p:spTree>
    <p:extLst>
      <p:ext uri="{BB962C8B-B14F-4D97-AF65-F5344CB8AC3E}">
        <p14:creationId xmlns:p14="http://schemas.microsoft.com/office/powerpoint/2010/main" val="3607140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1355697"/>
            <a:ext cx="6629400" cy="2971800"/>
          </a:xfrm>
          <a:prstGeom prst="roundRect">
            <a:avLst>
              <a:gd name="adj" fmla="val 10673"/>
            </a:avLst>
          </a:prstGeom>
          <a:solidFill>
            <a:schemeClr val="bg2"/>
          </a:solidFill>
          <a:ln>
            <a:solidFill>
              <a:schemeClr val="bg2">
                <a:lumMod val="1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400" dirty="0">
                <a:solidFill>
                  <a:schemeClr val="tx1"/>
                </a:solidFill>
              </a:rPr>
              <a:t>Selain memuat diksi, puisi juga dapat memuat majas. Majas adalah cara melukiskan sesuatu dengan jalan menyamakan dengan sesuatu yang lain atau dalam bentuk kiasan. Majas berfungsi sebagai kesenangan imajinatif dan ungkapan singkat yang maknanya tersampaikan kepada pembaca</a:t>
            </a:r>
            <a:r>
              <a:rPr lang="en-US" sz="2400" dirty="0">
                <a:solidFill>
                  <a:schemeClr val="tx1"/>
                </a:solidFill>
              </a:rPr>
              <a:t>.</a:t>
            </a:r>
            <a:endParaRPr lang="id-ID" sz="24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657350"/>
            <a:ext cx="2730500"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10" name="Rectangle 9"/>
          <p:cNvSpPr/>
          <p:nvPr/>
        </p:nvSpPr>
        <p:spPr>
          <a:xfrm>
            <a:off x="533400" y="269282"/>
            <a:ext cx="8077200" cy="542584"/>
          </a:xfrm>
          <a:prstGeom prst="rect">
            <a:avLst/>
          </a:prstGeom>
        </p:spPr>
        <p:txBody>
          <a:bodyPr wrap="square">
            <a:spAutoFit/>
          </a:bodyPr>
          <a:lstStyle/>
          <a:p>
            <a:pPr algn="ctr">
              <a:lnSpc>
                <a:spcPct val="110000"/>
              </a:lnSpc>
              <a:buSzPct val="100000"/>
            </a:pPr>
            <a:r>
              <a:rPr lang="id-ID" sz="2800" b="1" dirty="0">
                <a:latin typeface="+mj-lt"/>
                <a:cs typeface="Arial" pitchFamily="34" charset="0"/>
              </a:rPr>
              <a:t>Majas Personifikasi dan Metafora</a:t>
            </a:r>
            <a:endParaRPr lang="en-US" sz="2800" b="1" dirty="0">
              <a:latin typeface="+mj-lt"/>
              <a:cs typeface="Arial" pitchFamily="34" charset="0"/>
            </a:endParaRPr>
          </a:p>
        </p:txBody>
      </p:sp>
    </p:spTree>
    <p:extLst>
      <p:ext uri="{BB962C8B-B14F-4D97-AF65-F5344CB8AC3E}">
        <p14:creationId xmlns:p14="http://schemas.microsoft.com/office/powerpoint/2010/main" val="1213204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6" name="Group 5"/>
          <p:cNvGrpSpPr/>
          <p:nvPr/>
        </p:nvGrpSpPr>
        <p:grpSpPr>
          <a:xfrm>
            <a:off x="1368600" y="895350"/>
            <a:ext cx="6480000" cy="3352800"/>
            <a:chOff x="1600200" y="940308"/>
            <a:chExt cx="6480000" cy="3352800"/>
          </a:xfrm>
        </p:grpSpPr>
        <p:sp>
          <p:nvSpPr>
            <p:cNvPr id="2" name="Frame 1"/>
            <p:cNvSpPr/>
            <p:nvPr/>
          </p:nvSpPr>
          <p:spPr>
            <a:xfrm>
              <a:off x="1600200" y="940308"/>
              <a:ext cx="6480000" cy="3352800"/>
            </a:xfrm>
            <a:prstGeom prst="frame">
              <a:avLst>
                <a:gd name="adj1" fmla="val 4250"/>
              </a:avLst>
            </a:prstGeom>
            <a:solidFill>
              <a:schemeClr val="accent6">
                <a:lumMod val="50000"/>
              </a:schemeClr>
            </a:solidFill>
            <a:ln>
              <a:solidFill>
                <a:schemeClr val="accent6">
                  <a:lumMod val="50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 name="TextBox 2"/>
            <p:cNvSpPr txBox="1"/>
            <p:nvPr/>
          </p:nvSpPr>
          <p:spPr>
            <a:xfrm>
              <a:off x="1752600" y="1559850"/>
              <a:ext cx="6172200" cy="2123658"/>
            </a:xfrm>
            <a:prstGeom prst="rect">
              <a:avLst/>
            </a:prstGeom>
            <a:noFill/>
            <a:scene3d>
              <a:camera prst="orthographicFront"/>
              <a:lightRig rig="threePt" dir="t"/>
            </a:scene3d>
            <a:sp3d>
              <a:bevelT w="101600" prst="riblet"/>
            </a:sp3d>
          </p:spPr>
          <p:txBody>
            <a:bodyPr wrap="square" rtlCol="0">
              <a:spAutoFit/>
            </a:bodyPr>
            <a:lstStyle/>
            <a:p>
              <a:pPr algn="ctr"/>
              <a:r>
                <a:rPr lang="id-ID" sz="2200" b="1" dirty="0"/>
                <a:t>Majas personifikasi </a:t>
              </a:r>
              <a:r>
                <a:rPr lang="id-ID" sz="2200" dirty="0"/>
                <a:t>adalah majas yang menggambarkan benda tidak hidup seolah-olah hidup dan memiliki sifat seperti manusia. </a:t>
              </a:r>
              <a:endParaRPr lang="en-US" sz="2200" dirty="0"/>
            </a:p>
            <a:p>
              <a:pPr algn="ctr"/>
              <a:r>
                <a:rPr lang="id-ID" sz="2200" b="1" dirty="0"/>
                <a:t>Majas metafora </a:t>
              </a:r>
              <a:r>
                <a:rPr lang="id-ID" sz="2200" dirty="0"/>
                <a:t>adalah majas yang menggambarkan persamaan atau perbandingan suatu objek dengan </a:t>
              </a:r>
              <a:r>
                <a:rPr lang="id-ID" sz="2200" dirty="0" err="1"/>
                <a:t>ob</a:t>
              </a:r>
              <a:r>
                <a:rPr lang="en-US" sz="2200" dirty="0"/>
                <a:t>j</a:t>
              </a:r>
              <a:r>
                <a:rPr lang="id-ID" sz="2200" dirty="0" err="1"/>
                <a:t>ek</a:t>
              </a:r>
              <a:r>
                <a:rPr lang="id-ID" sz="2200" dirty="0"/>
                <a:t> yang lain</a:t>
              </a:r>
              <a:r>
                <a:rPr lang="en-US" sz="2200" dirty="0"/>
                <a:t>.</a:t>
              </a:r>
              <a:endParaRPr lang="id-ID" sz="2200" dirty="0"/>
            </a:p>
          </p:txBody>
        </p:sp>
      </p:grpSp>
    </p:spTree>
    <p:extLst>
      <p:ext uri="{BB962C8B-B14F-4D97-AF65-F5344CB8AC3E}">
        <p14:creationId xmlns:p14="http://schemas.microsoft.com/office/powerpoint/2010/main" val="1706111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8" name="Group 13">
            <a:extLst>
              <a:ext uri="{FF2B5EF4-FFF2-40B4-BE49-F238E27FC236}">
                <a16:creationId xmlns:a16="http://schemas.microsoft.com/office/drawing/2014/main" id="{F3C8BEDC-9ADF-674B-F1A0-B27DFB3BB9E7}"/>
              </a:ext>
            </a:extLst>
          </p:cNvPr>
          <p:cNvGrpSpPr>
            <a:grpSpLocks/>
          </p:cNvGrpSpPr>
          <p:nvPr/>
        </p:nvGrpSpPr>
        <p:grpSpPr bwMode="auto">
          <a:xfrm>
            <a:off x="533400" y="971550"/>
            <a:ext cx="2788200" cy="628650"/>
            <a:chOff x="3962400" y="374362"/>
            <a:chExt cx="1998709" cy="451106"/>
          </a:xfrm>
          <a:solidFill>
            <a:schemeClr val="accent6">
              <a:lumMod val="75000"/>
            </a:schemeClr>
          </a:solidFill>
        </p:grpSpPr>
        <p:sp>
          <p:nvSpPr>
            <p:cNvPr id="11" name="Isosceles Triangle 10">
              <a:extLst>
                <a:ext uri="{FF2B5EF4-FFF2-40B4-BE49-F238E27FC236}">
                  <a16:creationId xmlns:a16="http://schemas.microsoft.com/office/drawing/2014/main" id="{4DDB2149-31A1-219F-FDDC-017D164D7F24}"/>
                </a:ext>
              </a:extLst>
            </p:cNvPr>
            <p:cNvSpPr/>
            <p:nvPr/>
          </p:nvSpPr>
          <p:spPr>
            <a:xfrm rot="16200000">
              <a:off x="3940046" y="529997"/>
              <a:ext cx="317825" cy="2731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ltLang="id-ID" sz="900">
                <a:solidFill>
                  <a:srgbClr val="FFFFFF"/>
                </a:solidFill>
                <a:cs typeface="Arial" pitchFamily="34" charset="0"/>
              </a:endParaRPr>
            </a:p>
          </p:txBody>
        </p:sp>
        <p:sp>
          <p:nvSpPr>
            <p:cNvPr id="12" name="Rounded Rectangle 11">
              <a:extLst>
                <a:ext uri="{FF2B5EF4-FFF2-40B4-BE49-F238E27FC236}">
                  <a16:creationId xmlns:a16="http://schemas.microsoft.com/office/drawing/2014/main" id="{017BB9BB-49D0-CB5E-B23B-34608D130258}"/>
                </a:ext>
              </a:extLst>
            </p:cNvPr>
            <p:cNvSpPr/>
            <p:nvPr/>
          </p:nvSpPr>
          <p:spPr>
            <a:xfrm>
              <a:off x="3962400" y="374362"/>
              <a:ext cx="1998709" cy="292763"/>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400" b="1" dirty="0">
                  <a:solidFill>
                    <a:schemeClr val="bg1"/>
                  </a:solidFill>
                </a:rPr>
                <a:t>Contoh:</a:t>
              </a:r>
              <a:endParaRPr lang="en-US" sz="2400" b="1" dirty="0">
                <a:solidFill>
                  <a:schemeClr val="bg1"/>
                </a:solidFill>
              </a:endParaRPr>
            </a:p>
          </p:txBody>
        </p:sp>
      </p:grpSp>
      <p:graphicFrame>
        <p:nvGraphicFramePr>
          <p:cNvPr id="3" name="Table 2"/>
          <p:cNvGraphicFramePr>
            <a:graphicFrameLocks noGrp="1"/>
          </p:cNvGraphicFramePr>
          <p:nvPr>
            <p:extLst>
              <p:ext uri="{D42A27DB-BD31-4B8C-83A1-F6EECF244321}">
                <p14:modId xmlns:p14="http://schemas.microsoft.com/office/powerpoint/2010/main" val="802167760"/>
              </p:ext>
            </p:extLst>
          </p:nvPr>
        </p:nvGraphicFramePr>
        <p:xfrm>
          <a:off x="914401" y="1378744"/>
          <a:ext cx="7397399" cy="2103120"/>
        </p:xfrm>
        <a:graphic>
          <a:graphicData uri="http://schemas.openxmlformats.org/drawingml/2006/table">
            <a:tbl>
              <a:tblPr firstRow="1" bandRow="1">
                <a:tableStyleId>{5C22544A-7EE6-4342-B048-85BDC9FD1C3A}</a:tableStyleId>
              </a:tblPr>
              <a:tblGrid>
                <a:gridCol w="1565399">
                  <a:extLst>
                    <a:ext uri="{9D8B030D-6E8A-4147-A177-3AD203B41FA5}">
                      <a16:colId xmlns:a16="http://schemas.microsoft.com/office/drawing/2014/main" val="20000"/>
                    </a:ext>
                  </a:extLst>
                </a:gridCol>
                <a:gridCol w="2592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370840">
                <a:tc>
                  <a:txBody>
                    <a:bodyPr/>
                    <a:lstStyle/>
                    <a:p>
                      <a:pPr algn="ctr"/>
                      <a:endParaRPr lang="id-ID" sz="2000" dirty="0"/>
                    </a:p>
                  </a:txBody>
                  <a:tcPr>
                    <a:solidFill>
                      <a:schemeClr val="accent6">
                        <a:lumMod val="50000"/>
                      </a:schemeClr>
                    </a:solidFill>
                  </a:tcPr>
                </a:tc>
                <a:tc>
                  <a:txBody>
                    <a:bodyPr/>
                    <a:lstStyle/>
                    <a:p>
                      <a:pPr algn="ctr"/>
                      <a:r>
                        <a:rPr lang="id-ID" sz="2000" dirty="0"/>
                        <a:t>Contoh</a:t>
                      </a:r>
                    </a:p>
                  </a:txBody>
                  <a:tcPr>
                    <a:solidFill>
                      <a:schemeClr val="accent6">
                        <a:lumMod val="50000"/>
                      </a:schemeClr>
                    </a:solidFill>
                  </a:tcPr>
                </a:tc>
                <a:tc>
                  <a:txBody>
                    <a:bodyPr/>
                    <a:lstStyle/>
                    <a:p>
                      <a:pPr algn="ctr"/>
                      <a:r>
                        <a:rPr lang="id-ID" sz="2000" dirty="0"/>
                        <a:t>Penjelasan</a:t>
                      </a:r>
                    </a:p>
                  </a:txBody>
                  <a:tcPr>
                    <a:solidFill>
                      <a:schemeClr val="accent6">
                        <a:lumMod val="50000"/>
                      </a:schemeClr>
                    </a:solidFill>
                  </a:tcPr>
                </a:tc>
                <a:extLst>
                  <a:ext uri="{0D108BD9-81ED-4DB2-BD59-A6C34878D82A}">
                    <a16:rowId xmlns:a16="http://schemas.microsoft.com/office/drawing/2014/main" val="10000"/>
                  </a:ext>
                </a:extLst>
              </a:tr>
              <a:tr h="370840">
                <a:tc>
                  <a:txBody>
                    <a:bodyPr/>
                    <a:lstStyle/>
                    <a:p>
                      <a:r>
                        <a:rPr lang="id-ID" sz="2000" b="1" dirty="0"/>
                        <a:t>Majas</a:t>
                      </a:r>
                      <a:r>
                        <a:rPr lang="id-ID" sz="2000" b="1" baseline="0" dirty="0"/>
                        <a:t> Personifikasi</a:t>
                      </a:r>
                      <a:endParaRPr lang="id-ID" sz="2000" b="1" dirty="0"/>
                    </a:p>
                  </a:txBody>
                  <a:tcPr>
                    <a:solidFill>
                      <a:schemeClr val="accent6">
                        <a:lumMod val="20000"/>
                        <a:lumOff val="80000"/>
                      </a:schemeClr>
                    </a:solidFill>
                  </a:tcPr>
                </a:tc>
                <a:tc>
                  <a:txBody>
                    <a:bodyPr/>
                    <a:lstStyle/>
                    <a:p>
                      <a:r>
                        <a:rPr lang="id-ID" sz="2000" dirty="0"/>
                        <a:t>Aku</a:t>
                      </a:r>
                      <a:r>
                        <a:rPr lang="id-ID" sz="2000" baseline="0" dirty="0"/>
                        <a:t> merasa tenang dengan nyanyian hujan yang menghibur.</a:t>
                      </a:r>
                      <a:endParaRPr lang="id-ID" sz="2000" dirty="0"/>
                    </a:p>
                  </a:txBody>
                  <a:tcPr>
                    <a:solidFill>
                      <a:schemeClr val="accent6">
                        <a:lumMod val="20000"/>
                        <a:lumOff val="80000"/>
                      </a:schemeClr>
                    </a:solidFill>
                  </a:tcPr>
                </a:tc>
                <a:tc>
                  <a:txBody>
                    <a:bodyPr/>
                    <a:lstStyle/>
                    <a:p>
                      <a:pPr marL="0" indent="0">
                        <a:buFont typeface="Arial" pitchFamily="34" charset="0"/>
                        <a:buNone/>
                      </a:pPr>
                      <a:r>
                        <a:rPr lang="id-ID" sz="2000" i="1" dirty="0"/>
                        <a:t>Hujan</a:t>
                      </a:r>
                      <a:r>
                        <a:rPr lang="id-ID" sz="2000" i="1" baseline="0" dirty="0"/>
                        <a:t> </a:t>
                      </a:r>
                      <a:r>
                        <a:rPr lang="id-ID" sz="2000" i="0" baseline="0" dirty="0"/>
                        <a:t>merupakan benda tidak hidup dan </a:t>
                      </a:r>
                      <a:r>
                        <a:rPr lang="id-ID" sz="2000" i="1" baseline="0" dirty="0"/>
                        <a:t>menghibur </a:t>
                      </a:r>
                      <a:r>
                        <a:rPr lang="id-ID" sz="2000" i="0" baseline="0" dirty="0"/>
                        <a:t>merupakan kata kerja.</a:t>
                      </a:r>
                      <a:endParaRPr lang="id-ID" sz="2000" i="1"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r>
                        <a:rPr lang="id-ID" sz="2000" b="1" dirty="0"/>
                        <a:t>Majas</a:t>
                      </a:r>
                      <a:r>
                        <a:rPr lang="id-ID" sz="2000" b="1" baseline="0" dirty="0"/>
                        <a:t> Metafora</a:t>
                      </a:r>
                      <a:endParaRPr lang="id-ID" sz="2000" b="1" dirty="0"/>
                    </a:p>
                  </a:txBody>
                  <a:tcPr>
                    <a:solidFill>
                      <a:schemeClr val="accent6">
                        <a:lumMod val="20000"/>
                        <a:lumOff val="80000"/>
                      </a:schemeClr>
                    </a:solidFill>
                  </a:tcPr>
                </a:tc>
                <a:tc>
                  <a:txBody>
                    <a:bodyPr/>
                    <a:lstStyle/>
                    <a:p>
                      <a:r>
                        <a:rPr lang="en-US" sz="2000"/>
                        <a:t>Jadilah </a:t>
                      </a:r>
                      <a:r>
                        <a:rPr lang="id-ID" sz="2000" baseline="0"/>
                        <a:t>anak </a:t>
                      </a:r>
                      <a:r>
                        <a:rPr lang="id-ID" sz="2000" baseline="0" dirty="0"/>
                        <a:t>yang ringan tangan.</a:t>
                      </a:r>
                      <a:endParaRPr lang="id-ID" sz="2000" dirty="0"/>
                    </a:p>
                  </a:txBody>
                  <a:tcPr>
                    <a:solidFill>
                      <a:schemeClr val="accent6">
                        <a:lumMod val="20000"/>
                        <a:lumOff val="80000"/>
                      </a:schemeClr>
                    </a:solidFill>
                  </a:tcPr>
                </a:tc>
                <a:tc>
                  <a:txBody>
                    <a:bodyPr/>
                    <a:lstStyle/>
                    <a:p>
                      <a:pPr marL="0" indent="0" algn="l">
                        <a:buFont typeface="Arial" pitchFamily="34" charset="0"/>
                        <a:buNone/>
                      </a:pPr>
                      <a:r>
                        <a:rPr lang="id-ID" sz="2000" dirty="0"/>
                        <a:t>Kata</a:t>
                      </a:r>
                      <a:r>
                        <a:rPr lang="id-ID" sz="2000" baseline="0" dirty="0"/>
                        <a:t> </a:t>
                      </a:r>
                      <a:r>
                        <a:rPr lang="id-ID" sz="2000" i="1" baseline="0" dirty="0"/>
                        <a:t>ringan tangan </a:t>
                      </a:r>
                      <a:r>
                        <a:rPr lang="id-ID" sz="2000" i="0" baseline="0" dirty="0"/>
                        <a:t>berarti suka membantu.</a:t>
                      </a:r>
                      <a:endParaRPr lang="id-ID" sz="2000" dirty="0"/>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798247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924" y="1923060"/>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Oval 1"/>
          <p:cNvSpPr/>
          <p:nvPr/>
        </p:nvSpPr>
        <p:spPr>
          <a:xfrm>
            <a:off x="838200" y="895350"/>
            <a:ext cx="5139600" cy="2819400"/>
          </a:xfrm>
          <a:prstGeom prst="ellipse">
            <a:avLst/>
          </a:prstGeom>
          <a:solidFill>
            <a:schemeClr val="accent6">
              <a:lumMod val="20000"/>
              <a:lumOff val="80000"/>
            </a:schemeClr>
          </a:solidFill>
          <a:ln>
            <a:solidFill>
              <a:schemeClr val="accent6">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Agar </a:t>
            </a:r>
            <a:r>
              <a:rPr lang="en-US" sz="2800" dirty="0" err="1">
                <a:solidFill>
                  <a:schemeClr val="tx1"/>
                </a:solidFill>
              </a:rPr>
              <a:t>lebih</a:t>
            </a:r>
            <a:r>
              <a:rPr lang="en-US" sz="2800" dirty="0">
                <a:solidFill>
                  <a:schemeClr val="tx1"/>
                </a:solidFill>
              </a:rPr>
              <a:t> </a:t>
            </a:r>
            <a:r>
              <a:rPr lang="en-US" sz="2800" dirty="0" err="1">
                <a:solidFill>
                  <a:schemeClr val="tx1"/>
                </a:solidFill>
              </a:rPr>
              <a:t>memahami</a:t>
            </a:r>
            <a:r>
              <a:rPr lang="en-US" sz="2800" dirty="0">
                <a:solidFill>
                  <a:schemeClr val="tx1"/>
                </a:solidFill>
              </a:rPr>
              <a:t> </a:t>
            </a:r>
            <a:r>
              <a:rPr lang="en-US" sz="2800" dirty="0" err="1">
                <a:solidFill>
                  <a:schemeClr val="tx1"/>
                </a:solidFill>
              </a:rPr>
              <a:t>majas</a:t>
            </a:r>
            <a:r>
              <a:rPr lang="en-US" sz="2800" dirty="0">
                <a:solidFill>
                  <a:schemeClr val="tx1"/>
                </a:solidFill>
              </a:rPr>
              <a:t> </a:t>
            </a:r>
            <a:r>
              <a:rPr lang="en-US" sz="2800" dirty="0" err="1">
                <a:solidFill>
                  <a:schemeClr val="tx1"/>
                </a:solidFill>
              </a:rPr>
              <a:t>personifikasi</a:t>
            </a:r>
            <a:r>
              <a:rPr lang="en-US" sz="2800" dirty="0">
                <a:solidFill>
                  <a:schemeClr val="tx1"/>
                </a:solidFill>
              </a:rPr>
              <a:t> dan </a:t>
            </a:r>
            <a:r>
              <a:rPr lang="en-US" sz="2800" dirty="0" err="1">
                <a:solidFill>
                  <a:schemeClr val="tx1"/>
                </a:solidFill>
              </a:rPr>
              <a:t>metafora</a:t>
            </a:r>
            <a:r>
              <a:rPr lang="en-US" sz="2800" dirty="0">
                <a:solidFill>
                  <a:schemeClr val="tx1"/>
                </a:solidFill>
              </a:rPr>
              <a:t>, </a:t>
            </a:r>
            <a:r>
              <a:rPr lang="en-US" sz="2800" dirty="0" err="1">
                <a:solidFill>
                  <a:schemeClr val="tx1"/>
                </a:solidFill>
              </a:rPr>
              <a:t>perhatikan</a:t>
            </a:r>
            <a:r>
              <a:rPr lang="en-US" sz="2800" dirty="0">
                <a:solidFill>
                  <a:schemeClr val="tx1"/>
                </a:solidFill>
              </a:rPr>
              <a:t> </a:t>
            </a:r>
            <a:r>
              <a:rPr lang="en-US" sz="2800" dirty="0" err="1">
                <a:solidFill>
                  <a:schemeClr val="tx1"/>
                </a:solidFill>
              </a:rPr>
              <a:t>tayangan</a:t>
            </a:r>
            <a:r>
              <a:rPr lang="en-US" sz="2800" dirty="0">
                <a:solidFill>
                  <a:schemeClr val="tx1"/>
                </a:solidFill>
              </a:rPr>
              <a:t> video </a:t>
            </a:r>
            <a:r>
              <a:rPr lang="en-US" sz="2800" dirty="0" err="1">
                <a:solidFill>
                  <a:schemeClr val="tx1"/>
                </a:solidFill>
              </a:rPr>
              <a:t>berikut</a:t>
            </a:r>
            <a:r>
              <a:rPr lang="en-US" sz="2800" dirty="0">
                <a:solidFill>
                  <a:schemeClr val="tx1"/>
                </a:solidFill>
              </a:rPr>
              <a:t>.</a:t>
            </a:r>
            <a:endParaRPr lang="id-ID" sz="2800" dirty="0">
              <a:solidFill>
                <a:schemeClr val="tx1"/>
              </a:solidFill>
            </a:endParaRPr>
          </a:p>
        </p:txBody>
      </p:sp>
    </p:spTree>
    <p:extLst>
      <p:ext uri="{BB962C8B-B14F-4D97-AF65-F5344CB8AC3E}">
        <p14:creationId xmlns:p14="http://schemas.microsoft.com/office/powerpoint/2010/main" val="413020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100">
            <a:hlinkClick r:id="" action="ppaction://media"/>
            <a:extLst>
              <a:ext uri="{FF2B5EF4-FFF2-40B4-BE49-F238E27FC236}">
                <a16:creationId xmlns:a16="http://schemas.microsoft.com/office/drawing/2014/main" id="{2C226E0E-6BA2-7A06-311B-C4DFE09CC4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596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7" name="Group 2"/>
          <p:cNvGrpSpPr>
            <a:grpSpLocks/>
          </p:cNvGrpSpPr>
          <p:nvPr/>
        </p:nvGrpSpPr>
        <p:grpSpPr bwMode="auto">
          <a:xfrm>
            <a:off x="304800" y="139064"/>
            <a:ext cx="4626963" cy="968336"/>
            <a:chOff x="457199" y="-126500"/>
            <a:chExt cx="4626765" cy="968008"/>
          </a:xfrm>
        </p:grpSpPr>
        <p:sp>
          <p:nvSpPr>
            <p:cNvPr id="8" name="Rectangle 15"/>
            <p:cNvSpPr>
              <a:spLocks noChangeArrowheads="1"/>
            </p:cNvSpPr>
            <p:nvPr/>
          </p:nvSpPr>
          <p:spPr bwMode="auto">
            <a:xfrm>
              <a:off x="457199" y="287698"/>
              <a:ext cx="4626765" cy="55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3000" b="1" dirty="0">
                  <a:ln w="0"/>
                  <a:latin typeface="+mj-lt"/>
                  <a:cs typeface="Arial" panose="020B0604020202020204" pitchFamily="34" charset="0"/>
                </a:rPr>
                <a:t>KEINDAHAN ALAM</a:t>
              </a:r>
            </a:p>
          </p:txBody>
        </p:sp>
        <p:sp>
          <p:nvSpPr>
            <p:cNvPr id="9" name="Rectangle 16"/>
            <p:cNvSpPr>
              <a:spLocks noChangeArrowheads="1"/>
            </p:cNvSpPr>
            <p:nvPr/>
          </p:nvSpPr>
          <p:spPr bwMode="auto">
            <a:xfrm>
              <a:off x="457200" y="-126500"/>
              <a:ext cx="1263433" cy="52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id-ID" sz="2800" b="1" dirty="0">
                  <a:solidFill>
                    <a:schemeClr val="accent6">
                      <a:lumMod val="75000"/>
                    </a:schemeClr>
                  </a:solidFill>
                  <a:latin typeface="Arial" pitchFamily="34" charset="0"/>
                  <a:cs typeface="Arial" pitchFamily="34" charset="0"/>
                </a:rPr>
                <a:t>BAB </a:t>
              </a:r>
              <a:r>
                <a:rPr lang="id-ID" altLang="id-ID" sz="2800" b="1" dirty="0">
                  <a:solidFill>
                    <a:schemeClr val="accent6">
                      <a:lumMod val="75000"/>
                    </a:schemeClr>
                  </a:solidFill>
                  <a:latin typeface="Arial" pitchFamily="34" charset="0"/>
                  <a:cs typeface="Arial" pitchFamily="34" charset="0"/>
                </a:rPr>
                <a:t>6</a:t>
              </a:r>
              <a:endParaRPr lang="en-US" altLang="id-ID" sz="2800" b="1" dirty="0">
                <a:solidFill>
                  <a:schemeClr val="accent6">
                    <a:lumMod val="75000"/>
                  </a:schemeClr>
                </a:solidFill>
                <a:latin typeface="Arial" pitchFamily="34" charset="0"/>
                <a:cs typeface="Arial" pitchFamily="34" charset="0"/>
              </a:endParaRP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1" y="243481"/>
            <a:ext cx="77341" cy="141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21573" y="1200150"/>
            <a:ext cx="5469627" cy="3124200"/>
            <a:chOff x="157161" y="1721882"/>
            <a:chExt cx="5469627" cy="3124200"/>
          </a:xfrm>
        </p:grpSpPr>
        <p:sp>
          <p:nvSpPr>
            <p:cNvPr id="4" name="Rectangle 3"/>
            <p:cNvSpPr/>
            <p:nvPr/>
          </p:nvSpPr>
          <p:spPr>
            <a:xfrm>
              <a:off x="157161" y="1818680"/>
              <a:ext cx="3119439" cy="38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auto">
            <a:xfrm>
              <a:off x="165705" y="1721882"/>
              <a:ext cx="2896754" cy="553998"/>
            </a:xfrm>
            <a:prstGeom prst="rect">
              <a:avLst/>
            </a:prstGeom>
          </p:spPr>
          <p:txBody>
            <a:bodyPr wrap="none">
              <a:spAutoFit/>
            </a:bodyPr>
            <a:lstStyle/>
            <a:p>
              <a:pPr>
                <a:lnSpc>
                  <a:spcPct val="150000"/>
                </a:lnSpc>
                <a:defRPr/>
              </a:pPr>
              <a:r>
                <a:rPr lang="id-ID" sz="2000" b="1" noProof="1">
                  <a:solidFill>
                    <a:schemeClr val="bg1"/>
                  </a:solidFill>
                  <a:latin typeface="+mj-lt"/>
                  <a:cs typeface="Arial" pitchFamily="34" charset="0"/>
                </a:rPr>
                <a:t>TUJUAN PEMBELAJARAN:</a:t>
              </a:r>
              <a:endParaRPr lang="en-US" sz="2000" b="1" noProof="1">
                <a:solidFill>
                  <a:schemeClr val="bg1"/>
                </a:solidFill>
                <a:latin typeface="+mj-lt"/>
                <a:cs typeface="Arial" pitchFamily="34" charset="0"/>
              </a:endParaRPr>
            </a:p>
          </p:txBody>
        </p:sp>
        <p:sp>
          <p:nvSpPr>
            <p:cNvPr id="16" name="Rectangle 14"/>
            <p:cNvSpPr>
              <a:spLocks noChangeArrowheads="1"/>
            </p:cNvSpPr>
            <p:nvPr/>
          </p:nvSpPr>
          <p:spPr bwMode="auto">
            <a:xfrm>
              <a:off x="165704" y="2260759"/>
              <a:ext cx="546108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43" indent="-285743">
                <a:buFont typeface="Arial" panose="020B0604020202020204" pitchFamily="34" charset="0"/>
                <a:buChar char="•"/>
              </a:pPr>
              <a:r>
                <a:rPr lang="id-ID" altLang="id-ID" dirty="0">
                  <a:latin typeface="+mj-lt"/>
                </a:rPr>
                <a:t>melengkapi kalimat menggunakan kosakata baru;</a:t>
              </a:r>
            </a:p>
            <a:p>
              <a:pPr marL="285743" indent="-285743">
                <a:buFont typeface="Arial" panose="020B0604020202020204" pitchFamily="34" charset="0"/>
                <a:buChar char="•"/>
              </a:pPr>
              <a:r>
                <a:rPr lang="id-ID" altLang="id-ID" dirty="0">
                  <a:latin typeface="+mj-lt"/>
                </a:rPr>
                <a:t>menceritakan kembali isi cerita</a:t>
              </a:r>
              <a:r>
                <a:rPr lang="en-US" altLang="id-ID" dirty="0">
                  <a:latin typeface="+mj-lt"/>
                </a:rPr>
                <a:t>;</a:t>
              </a:r>
              <a:endParaRPr lang="id-ID" altLang="id-ID" dirty="0">
                <a:latin typeface="+mj-lt"/>
              </a:endParaRPr>
            </a:p>
            <a:p>
              <a:pPr marL="285743" indent="-285743">
                <a:buFont typeface="Arial" panose="020B0604020202020204" pitchFamily="34" charset="0"/>
                <a:buChar char="•"/>
              </a:pPr>
              <a:r>
                <a:rPr lang="id-ID" altLang="id-ID" dirty="0">
                  <a:latin typeface="+mj-lt"/>
                </a:rPr>
                <a:t>menyampaikan pendapat tentang ilustrasi pada cerita;</a:t>
              </a:r>
            </a:p>
            <a:p>
              <a:pPr marL="285743" indent="-285743">
                <a:buFont typeface="Arial" panose="020B0604020202020204" pitchFamily="34" charset="0"/>
                <a:buChar char="•"/>
              </a:pPr>
              <a:r>
                <a:rPr lang="id-ID" altLang="id-ID" dirty="0">
                  <a:latin typeface="+mj-lt"/>
                </a:rPr>
                <a:t>menuliskan laporan perjalanan;</a:t>
              </a:r>
            </a:p>
            <a:p>
              <a:pPr marL="285743" indent="-285743">
                <a:buFont typeface="Arial" panose="020B0604020202020204" pitchFamily="34" charset="0"/>
                <a:buChar char="•"/>
              </a:pPr>
              <a:r>
                <a:rPr lang="id-ID" altLang="id-ID" dirty="0">
                  <a:latin typeface="+mj-lt"/>
                </a:rPr>
                <a:t>mengidentifikasi unsur-unsur, isi, amanat, serta majas personifikasi dan metafora dalam puisi yang disimak;</a:t>
              </a:r>
            </a:p>
            <a:p>
              <a:pPr marL="285743" indent="-285743">
                <a:buFont typeface="Arial" panose="020B0604020202020204" pitchFamily="34" charset="0"/>
                <a:buChar char="•"/>
              </a:pPr>
              <a:r>
                <a:rPr lang="id-ID" altLang="id-ID" dirty="0">
                  <a:latin typeface="+mj-lt"/>
                </a:rPr>
                <a:t>menulis dan membacakan puisi;</a:t>
              </a:r>
            </a:p>
            <a:p>
              <a:pPr marL="285743" indent="-285743">
                <a:buFont typeface="Arial" panose="020B0604020202020204" pitchFamily="34" charset="0"/>
                <a:buChar char="•"/>
              </a:pPr>
              <a:r>
                <a:rPr lang="id-ID" altLang="id-ID" dirty="0">
                  <a:latin typeface="+mj-lt"/>
                </a:rPr>
                <a:t>menanggapi pembacaan puisi.</a:t>
              </a:r>
              <a:endParaRPr lang="en-US" altLang="id-ID" dirty="0">
                <a:latin typeface="+mj-lt"/>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932170"/>
            <a:ext cx="4449785" cy="2955220"/>
          </a:xfrm>
          <a:prstGeom prst="ellipse">
            <a:avLst/>
          </a:prstGeom>
          <a:ln>
            <a:noFill/>
          </a:ln>
          <a:effectLst>
            <a:softEdge rad="112500"/>
          </a:effectLst>
        </p:spPr>
      </p:pic>
    </p:spTree>
    <p:extLst>
      <p:ext uri="{BB962C8B-B14F-4D97-AF65-F5344CB8AC3E}">
        <p14:creationId xmlns:p14="http://schemas.microsoft.com/office/powerpoint/2010/main" val="19330174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07632741"/>
              </p:ext>
            </p:extLst>
          </p:nvPr>
        </p:nvGraphicFramePr>
        <p:xfrm>
          <a:off x="533400" y="895350"/>
          <a:ext cx="8172000" cy="36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7" name="TextBox 6"/>
          <p:cNvSpPr txBox="1"/>
          <p:nvPr/>
        </p:nvSpPr>
        <p:spPr>
          <a:xfrm>
            <a:off x="2514600" y="285750"/>
            <a:ext cx="4157357" cy="461665"/>
          </a:xfrm>
          <a:prstGeom prst="rect">
            <a:avLst/>
          </a:prstGeom>
          <a:noFill/>
        </p:spPr>
        <p:txBody>
          <a:bodyPr wrap="none" rtlCol="0">
            <a:spAutoFit/>
          </a:bodyPr>
          <a:lstStyle/>
          <a:p>
            <a:r>
              <a:rPr lang="id-ID" sz="2400" b="1" dirty="0"/>
              <a:t>Langkah-</a:t>
            </a:r>
            <a:r>
              <a:rPr lang="en-US" sz="2400" b="1" dirty="0"/>
              <a:t>L</a:t>
            </a:r>
            <a:r>
              <a:rPr lang="id-ID" sz="2400" b="1" dirty="0"/>
              <a:t>angkah Menulis Puisi</a:t>
            </a:r>
          </a:p>
        </p:txBody>
      </p:sp>
    </p:spTree>
    <p:extLst>
      <p:ext uri="{BB962C8B-B14F-4D97-AF65-F5344CB8AC3E}">
        <p14:creationId xmlns:p14="http://schemas.microsoft.com/office/powerpoint/2010/main" val="70074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821240"/>
            <a:ext cx="3736172" cy="381928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6" name="Rectangle 1">
            <a:extLst>
              <a:ext uri="{FF2B5EF4-FFF2-40B4-BE49-F238E27FC236}">
                <a16:creationId xmlns:a16="http://schemas.microsoft.com/office/drawing/2014/main" id="{98E2C135-6D76-2807-B98A-129B5E64C690}"/>
              </a:ext>
            </a:extLst>
          </p:cNvPr>
          <p:cNvSpPr>
            <a:spLocks noChangeArrowheads="1"/>
          </p:cNvSpPr>
          <p:nvPr/>
        </p:nvSpPr>
        <p:spPr bwMode="auto">
          <a:xfrm>
            <a:off x="838200" y="1242358"/>
            <a:ext cx="5760000" cy="3046988"/>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d-ID" altLang="id-ID" sz="2400" dirty="0">
                <a:latin typeface="+mn-lt"/>
              </a:rPr>
              <a:t>Hal</a:t>
            </a:r>
            <a:r>
              <a:rPr lang="en-US" altLang="id-ID" sz="2400" dirty="0">
                <a:latin typeface="+mn-lt"/>
              </a:rPr>
              <a:t>-</a:t>
            </a:r>
            <a:r>
              <a:rPr lang="en-US" altLang="id-ID" sz="2400" dirty="0" err="1">
                <a:latin typeface="+mn-lt"/>
              </a:rPr>
              <a:t>hal</a:t>
            </a:r>
            <a:r>
              <a:rPr lang="id-ID" altLang="id-ID" sz="2400" dirty="0">
                <a:latin typeface="+mn-lt"/>
              </a:rPr>
              <a:t> yang perlu diperhatikan ketika </a:t>
            </a:r>
            <a:r>
              <a:rPr lang="en-US" altLang="id-ID" sz="2400" dirty="0" err="1">
                <a:latin typeface="+mn-lt"/>
              </a:rPr>
              <a:t>membacakan</a:t>
            </a:r>
            <a:r>
              <a:rPr lang="en-US" altLang="id-ID" sz="2400" dirty="0">
                <a:latin typeface="+mn-lt"/>
              </a:rPr>
              <a:t> </a:t>
            </a:r>
            <a:r>
              <a:rPr lang="en-US" altLang="id-ID" sz="2400" dirty="0" err="1">
                <a:latin typeface="+mn-lt"/>
              </a:rPr>
              <a:t>dan</a:t>
            </a:r>
            <a:r>
              <a:rPr lang="en-US" altLang="id-ID" sz="2400" dirty="0">
                <a:latin typeface="+mn-lt"/>
              </a:rPr>
              <a:t> </a:t>
            </a:r>
            <a:r>
              <a:rPr lang="id-ID" altLang="id-ID" sz="2400" dirty="0">
                <a:latin typeface="+mn-lt"/>
              </a:rPr>
              <a:t>menanggapi pembacaan puisi</a:t>
            </a:r>
            <a:r>
              <a:rPr lang="en-US" altLang="id-ID" sz="2400" dirty="0">
                <a:latin typeface="+mn-lt"/>
              </a:rPr>
              <a:t>, </a:t>
            </a:r>
            <a:r>
              <a:rPr lang="en-US" altLang="id-ID" sz="2400" dirty="0" err="1">
                <a:latin typeface="+mn-lt"/>
              </a:rPr>
              <a:t>antara</a:t>
            </a:r>
            <a:r>
              <a:rPr lang="en-US" altLang="id-ID" sz="2400" dirty="0">
                <a:latin typeface="+mn-lt"/>
              </a:rPr>
              <a:t> lain:</a:t>
            </a:r>
            <a:endParaRPr lang="id-ID" altLang="id-ID" sz="2400" dirty="0">
              <a:latin typeface="+mn-lt"/>
            </a:endParaRPr>
          </a:p>
          <a:p>
            <a:pPr marL="457200" indent="-457200" eaLnBrk="1" hangingPunct="1">
              <a:buFont typeface="Arial" pitchFamily="34" charset="0"/>
              <a:buChar char="•"/>
              <a:defRPr/>
            </a:pPr>
            <a:r>
              <a:rPr lang="en-US" altLang="id-ID" sz="2400" dirty="0">
                <a:latin typeface="+mn-lt"/>
              </a:rPr>
              <a:t>l</a:t>
            </a:r>
            <a:r>
              <a:rPr lang="id-ID" altLang="id-ID" sz="2400" dirty="0">
                <a:latin typeface="+mn-lt"/>
              </a:rPr>
              <a:t>afal </a:t>
            </a:r>
            <a:r>
              <a:rPr lang="en-US" altLang="id-ID" sz="2400" dirty="0" err="1">
                <a:latin typeface="+mn-lt"/>
              </a:rPr>
              <a:t>saat</a:t>
            </a:r>
            <a:r>
              <a:rPr lang="en-US" altLang="id-ID" sz="2400" dirty="0">
                <a:latin typeface="+mn-lt"/>
              </a:rPr>
              <a:t> </a:t>
            </a:r>
            <a:r>
              <a:rPr lang="en-US" altLang="id-ID" sz="2400" dirty="0" err="1">
                <a:latin typeface="+mn-lt"/>
              </a:rPr>
              <a:t>membacakan</a:t>
            </a:r>
            <a:r>
              <a:rPr lang="en-US" altLang="id-ID" sz="2400" dirty="0">
                <a:latin typeface="+mn-lt"/>
              </a:rPr>
              <a:t> </a:t>
            </a:r>
            <a:r>
              <a:rPr lang="en-US" altLang="id-ID" sz="2400" dirty="0" err="1">
                <a:latin typeface="+mn-lt"/>
              </a:rPr>
              <a:t>puisi</a:t>
            </a:r>
            <a:r>
              <a:rPr lang="en-US" altLang="id-ID" sz="2400" dirty="0">
                <a:latin typeface="+mn-lt"/>
              </a:rPr>
              <a:t> </a:t>
            </a:r>
            <a:r>
              <a:rPr lang="id-ID" altLang="id-ID" sz="2400" dirty="0">
                <a:latin typeface="+mn-lt"/>
              </a:rPr>
              <a:t>harus jelas</a:t>
            </a:r>
            <a:r>
              <a:rPr lang="en-US" altLang="id-ID" sz="2400" dirty="0">
                <a:latin typeface="+mn-lt"/>
              </a:rPr>
              <a:t>;</a:t>
            </a:r>
            <a:endParaRPr lang="id-ID" altLang="id-ID" sz="2400" dirty="0">
              <a:latin typeface="+mn-lt"/>
            </a:endParaRPr>
          </a:p>
          <a:p>
            <a:pPr marL="457200" indent="-457200" eaLnBrk="1" hangingPunct="1">
              <a:buFont typeface="Arial" pitchFamily="34" charset="0"/>
              <a:buChar char="•"/>
              <a:defRPr/>
            </a:pPr>
            <a:r>
              <a:rPr lang="en-US" altLang="id-ID" sz="2400" dirty="0" err="1">
                <a:latin typeface="+mn-lt"/>
              </a:rPr>
              <a:t>i</a:t>
            </a:r>
            <a:r>
              <a:rPr lang="id-ID" altLang="id-ID" sz="2400" dirty="0">
                <a:latin typeface="+mn-lt"/>
              </a:rPr>
              <a:t>ntonasi ketika membaca</a:t>
            </a:r>
            <a:r>
              <a:rPr lang="en-US" altLang="id-ID" sz="2400" dirty="0" err="1">
                <a:latin typeface="+mn-lt"/>
              </a:rPr>
              <a:t>kan</a:t>
            </a:r>
            <a:r>
              <a:rPr lang="id-ID" altLang="id-ID" sz="2400" dirty="0">
                <a:latin typeface="+mn-lt"/>
              </a:rPr>
              <a:t> puisi harus tepat</a:t>
            </a:r>
            <a:r>
              <a:rPr lang="en-US" altLang="id-ID" sz="2400" dirty="0">
                <a:latin typeface="+mn-lt"/>
              </a:rPr>
              <a:t>; </a:t>
            </a:r>
            <a:r>
              <a:rPr lang="en-US" altLang="id-ID" sz="2400" dirty="0" err="1">
                <a:latin typeface="+mn-lt"/>
              </a:rPr>
              <a:t>dan</a:t>
            </a:r>
            <a:endParaRPr lang="id-ID" altLang="id-ID" sz="2400" dirty="0">
              <a:latin typeface="+mn-lt"/>
            </a:endParaRPr>
          </a:p>
          <a:p>
            <a:pPr marL="457200" indent="-457200" eaLnBrk="1" hangingPunct="1">
              <a:buFont typeface="Arial" pitchFamily="34" charset="0"/>
              <a:buChar char="•"/>
              <a:defRPr/>
            </a:pPr>
            <a:r>
              <a:rPr lang="en-US" altLang="id-ID" sz="2400" dirty="0">
                <a:latin typeface="+mn-lt"/>
              </a:rPr>
              <a:t>e</a:t>
            </a:r>
            <a:r>
              <a:rPr lang="id-ID" altLang="id-ID" sz="2400" dirty="0">
                <a:latin typeface="+mn-lt"/>
              </a:rPr>
              <a:t>kspresi ketika berpuisi harus sesuai dengan isi puisi</a:t>
            </a:r>
            <a:r>
              <a:rPr lang="en-US" altLang="id-ID" sz="2400" dirty="0">
                <a:latin typeface="+mn-lt"/>
              </a:rPr>
              <a:t>.</a:t>
            </a:r>
            <a:endParaRPr lang="id-ID" altLang="id-ID" sz="2400" dirty="0">
              <a:latin typeface="+mn-lt"/>
            </a:endParaRPr>
          </a:p>
        </p:txBody>
      </p:sp>
      <p:grpSp>
        <p:nvGrpSpPr>
          <p:cNvPr id="7" name="Group 13">
            <a:extLst>
              <a:ext uri="{FF2B5EF4-FFF2-40B4-BE49-F238E27FC236}">
                <a16:creationId xmlns:a16="http://schemas.microsoft.com/office/drawing/2014/main" id="{F3C8BEDC-9ADF-674B-F1A0-B27DFB3BB9E7}"/>
              </a:ext>
            </a:extLst>
          </p:cNvPr>
          <p:cNvGrpSpPr>
            <a:grpSpLocks/>
          </p:cNvGrpSpPr>
          <p:nvPr/>
        </p:nvGrpSpPr>
        <p:grpSpPr bwMode="auto">
          <a:xfrm>
            <a:off x="333500" y="410145"/>
            <a:ext cx="5257800" cy="1287780"/>
            <a:chOff x="3962400" y="374362"/>
            <a:chExt cx="2840429" cy="451106"/>
          </a:xfrm>
          <a:solidFill>
            <a:schemeClr val="accent4">
              <a:lumMod val="75000"/>
            </a:schemeClr>
          </a:solidFill>
        </p:grpSpPr>
        <p:sp>
          <p:nvSpPr>
            <p:cNvPr id="8" name="Isosceles Triangle 7">
              <a:extLst>
                <a:ext uri="{FF2B5EF4-FFF2-40B4-BE49-F238E27FC236}">
                  <a16:creationId xmlns:a16="http://schemas.microsoft.com/office/drawing/2014/main" id="{4DDB2149-31A1-219F-FDDC-017D164D7F24}"/>
                </a:ext>
              </a:extLst>
            </p:cNvPr>
            <p:cNvSpPr/>
            <p:nvPr/>
          </p:nvSpPr>
          <p:spPr>
            <a:xfrm rot="16200000">
              <a:off x="3940046" y="529997"/>
              <a:ext cx="317825" cy="27311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ltLang="id-ID" sz="900">
                <a:solidFill>
                  <a:srgbClr val="FFFFFF"/>
                </a:solidFill>
                <a:cs typeface="Arial" pitchFamily="34" charset="0"/>
              </a:endParaRPr>
            </a:p>
          </p:txBody>
        </p:sp>
        <p:sp>
          <p:nvSpPr>
            <p:cNvPr id="11" name="Rounded Rectangle 10">
              <a:extLst>
                <a:ext uri="{FF2B5EF4-FFF2-40B4-BE49-F238E27FC236}">
                  <a16:creationId xmlns:a16="http://schemas.microsoft.com/office/drawing/2014/main" id="{017BB9BB-49D0-CB5E-B23B-34608D130258}"/>
                </a:ext>
              </a:extLst>
            </p:cNvPr>
            <p:cNvSpPr/>
            <p:nvPr/>
          </p:nvSpPr>
          <p:spPr>
            <a:xfrm>
              <a:off x="3962400" y="374362"/>
              <a:ext cx="2840429" cy="292763"/>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Membacakan</a:t>
              </a:r>
              <a:r>
                <a:rPr lang="en-US" sz="2400" b="1" dirty="0"/>
                <a:t> </a:t>
              </a:r>
              <a:r>
                <a:rPr lang="en-US" sz="2400" b="1" dirty="0" err="1"/>
                <a:t>dan</a:t>
              </a:r>
              <a:r>
                <a:rPr lang="en-US" sz="2400" b="1" dirty="0"/>
                <a:t> </a:t>
              </a:r>
              <a:r>
                <a:rPr lang="id-ID" sz="2400" b="1" dirty="0"/>
                <a:t>Menanggapi Pembacaan Puisi</a:t>
              </a:r>
              <a:endParaRPr lang="en-US" sz="2400" b="1" dirty="0"/>
            </a:p>
          </p:txBody>
        </p:sp>
      </p:grpSp>
    </p:spTree>
    <p:extLst>
      <p:ext uri="{BB962C8B-B14F-4D97-AF65-F5344CB8AC3E}">
        <p14:creationId xmlns:p14="http://schemas.microsoft.com/office/powerpoint/2010/main" val="428550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924" y="1923060"/>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Oval 1"/>
          <p:cNvSpPr/>
          <p:nvPr/>
        </p:nvSpPr>
        <p:spPr>
          <a:xfrm>
            <a:off x="838200" y="895350"/>
            <a:ext cx="5139600" cy="2819400"/>
          </a:xfrm>
          <a:prstGeom prst="ellipse">
            <a:avLst/>
          </a:prstGeom>
          <a:solidFill>
            <a:schemeClr val="accent6">
              <a:lumMod val="20000"/>
              <a:lumOff val="80000"/>
            </a:schemeClr>
          </a:solidFill>
          <a:ln>
            <a:solidFill>
              <a:schemeClr val="accent6">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Ayo, </a:t>
            </a:r>
            <a:r>
              <a:rPr lang="en-US" sz="2800" dirty="0" err="1">
                <a:solidFill>
                  <a:schemeClr val="tx1"/>
                </a:solidFill>
              </a:rPr>
              <a:t>perhatikan</a:t>
            </a:r>
            <a:r>
              <a:rPr lang="en-US" sz="2800" dirty="0">
                <a:solidFill>
                  <a:schemeClr val="tx1"/>
                </a:solidFill>
              </a:rPr>
              <a:t> </a:t>
            </a:r>
            <a:r>
              <a:rPr lang="en-US" sz="2800" dirty="0" err="1">
                <a:solidFill>
                  <a:schemeClr val="tx1"/>
                </a:solidFill>
              </a:rPr>
              <a:t>tayangan</a:t>
            </a:r>
            <a:r>
              <a:rPr lang="en-US" sz="2800" dirty="0">
                <a:solidFill>
                  <a:schemeClr val="tx1"/>
                </a:solidFill>
              </a:rPr>
              <a:t> video </a:t>
            </a:r>
            <a:r>
              <a:rPr lang="en-US" sz="2800" dirty="0" err="1">
                <a:solidFill>
                  <a:schemeClr val="tx1"/>
                </a:solidFill>
              </a:rPr>
              <a:t>tentang</a:t>
            </a:r>
            <a:r>
              <a:rPr lang="en-US" sz="2800" dirty="0">
                <a:solidFill>
                  <a:schemeClr val="tx1"/>
                </a:solidFill>
              </a:rPr>
              <a:t> </a:t>
            </a:r>
            <a:r>
              <a:rPr lang="en-US" sz="2800" dirty="0" err="1">
                <a:solidFill>
                  <a:schemeClr val="tx1"/>
                </a:solidFill>
              </a:rPr>
              <a:t>cara</a:t>
            </a:r>
            <a:r>
              <a:rPr lang="en-US" sz="2800" dirty="0">
                <a:solidFill>
                  <a:schemeClr val="tx1"/>
                </a:solidFill>
              </a:rPr>
              <a:t> </a:t>
            </a:r>
            <a:r>
              <a:rPr lang="en-US" sz="2800" dirty="0" err="1">
                <a:solidFill>
                  <a:schemeClr val="tx1"/>
                </a:solidFill>
              </a:rPr>
              <a:t>membaca</a:t>
            </a:r>
            <a:r>
              <a:rPr lang="en-US" sz="2800" dirty="0">
                <a:solidFill>
                  <a:schemeClr val="tx1"/>
                </a:solidFill>
              </a:rPr>
              <a:t> </a:t>
            </a:r>
            <a:r>
              <a:rPr lang="en-US" sz="2800" dirty="0" err="1">
                <a:solidFill>
                  <a:schemeClr val="tx1"/>
                </a:solidFill>
              </a:rPr>
              <a:t>puisi</a:t>
            </a:r>
            <a:r>
              <a:rPr lang="en-US" sz="2800" dirty="0">
                <a:solidFill>
                  <a:schemeClr val="tx1"/>
                </a:solidFill>
              </a:rPr>
              <a:t> </a:t>
            </a:r>
            <a:r>
              <a:rPr lang="en-US" sz="2800" dirty="0" err="1">
                <a:solidFill>
                  <a:schemeClr val="tx1"/>
                </a:solidFill>
              </a:rPr>
              <a:t>berikut</a:t>
            </a:r>
            <a:r>
              <a:rPr lang="en-US" sz="2800" dirty="0">
                <a:solidFill>
                  <a:schemeClr val="tx1"/>
                </a:solidFill>
              </a:rPr>
              <a:t>. </a:t>
            </a:r>
            <a:r>
              <a:rPr lang="en-US" sz="2800" dirty="0" err="1">
                <a:solidFill>
                  <a:schemeClr val="tx1"/>
                </a:solidFill>
              </a:rPr>
              <a:t>Perhatikan</a:t>
            </a:r>
            <a:r>
              <a:rPr lang="en-US" sz="2800" dirty="0">
                <a:solidFill>
                  <a:schemeClr val="tx1"/>
                </a:solidFill>
              </a:rPr>
              <a:t> </a:t>
            </a:r>
            <a:r>
              <a:rPr lang="en-US" sz="2800" dirty="0" err="1">
                <a:solidFill>
                  <a:schemeClr val="tx1"/>
                </a:solidFill>
              </a:rPr>
              <a:t>dengan</a:t>
            </a:r>
            <a:r>
              <a:rPr lang="en-US" sz="2800" dirty="0">
                <a:solidFill>
                  <a:schemeClr val="tx1"/>
                </a:solidFill>
              </a:rPr>
              <a:t> </a:t>
            </a:r>
            <a:r>
              <a:rPr lang="en-US" sz="2800" dirty="0" err="1">
                <a:solidFill>
                  <a:schemeClr val="tx1"/>
                </a:solidFill>
              </a:rPr>
              <a:t>saksama</a:t>
            </a:r>
            <a:r>
              <a:rPr lang="en-US" sz="2800" dirty="0">
                <a:solidFill>
                  <a:schemeClr val="tx1"/>
                </a:solidFill>
              </a:rPr>
              <a:t>.</a:t>
            </a:r>
            <a:endParaRPr lang="id-ID" sz="2800" dirty="0">
              <a:solidFill>
                <a:schemeClr val="tx1"/>
              </a:solidFill>
            </a:endParaRPr>
          </a:p>
        </p:txBody>
      </p:sp>
    </p:spTree>
    <p:extLst>
      <p:ext uri="{BB962C8B-B14F-4D97-AF65-F5344CB8AC3E}">
        <p14:creationId xmlns:p14="http://schemas.microsoft.com/office/powerpoint/2010/main" val="1372341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101">
            <a:hlinkClick r:id="" action="ppaction://media"/>
            <a:extLst>
              <a:ext uri="{FF2B5EF4-FFF2-40B4-BE49-F238E27FC236}">
                <a16:creationId xmlns:a16="http://schemas.microsoft.com/office/drawing/2014/main" id="{2B76CDE7-7487-B173-4539-6DE8B8D52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9455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599" y="2014239"/>
            <a:ext cx="2514601" cy="42273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67070"/>
            <a:ext cx="3810000" cy="587712"/>
          </a:xfrm>
          <a:prstGeom prst="rect">
            <a:avLst/>
          </a:prstGeom>
        </p:spPr>
      </p:pic>
      <p:sp>
        <p:nvSpPr>
          <p:cNvPr id="10" name="Rectangle 9"/>
          <p:cNvSpPr/>
          <p:nvPr/>
        </p:nvSpPr>
        <p:spPr>
          <a:xfrm>
            <a:off x="533400" y="269282"/>
            <a:ext cx="5562600" cy="478272"/>
          </a:xfrm>
          <a:prstGeom prst="rect">
            <a:avLst/>
          </a:prstGeom>
        </p:spPr>
        <p:txBody>
          <a:bodyPr wrap="square">
            <a:spAutoFit/>
          </a:bodyPr>
          <a:lstStyle/>
          <a:p>
            <a:pPr marL="457200" indent="-457200">
              <a:lnSpc>
                <a:spcPct val="110000"/>
              </a:lnSpc>
              <a:buSzPct val="100000"/>
              <a:buFont typeface="+mj-lt"/>
              <a:buAutoNum type="alphaUcPeriod"/>
            </a:pPr>
            <a:r>
              <a:rPr lang="id-ID" sz="2400" b="1" dirty="0">
                <a:solidFill>
                  <a:schemeClr val="bg1"/>
                </a:solidFill>
                <a:latin typeface="+mj-lt"/>
                <a:cs typeface="Arial" pitchFamily="34" charset="0"/>
              </a:rPr>
              <a:t>Membaca Cerita</a:t>
            </a:r>
          </a:p>
        </p:txBody>
      </p:sp>
      <p:sp>
        <p:nvSpPr>
          <p:cNvPr id="8" name="Rectangle 1">
            <a:extLst>
              <a:ext uri="{FF2B5EF4-FFF2-40B4-BE49-F238E27FC236}">
                <a16:creationId xmlns:a16="http://schemas.microsoft.com/office/drawing/2014/main" id="{98E2C135-6D76-2807-B98A-129B5E64C690}"/>
              </a:ext>
            </a:extLst>
          </p:cNvPr>
          <p:cNvSpPr>
            <a:spLocks noChangeArrowheads="1"/>
          </p:cNvSpPr>
          <p:nvPr/>
        </p:nvSpPr>
        <p:spPr bwMode="auto">
          <a:xfrm>
            <a:off x="838200" y="2007334"/>
            <a:ext cx="5760000" cy="1323439"/>
          </a:xfrm>
          <a:prstGeom prst="rect">
            <a:avLst/>
          </a:prstGeom>
          <a:solidFill>
            <a:schemeClr val="accent3">
              <a:lumMod val="20000"/>
              <a:lumOff val="80000"/>
              <a:alpha val="70000"/>
            </a:schemeClr>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d-ID" altLang="id-ID" sz="2000" dirty="0">
                <a:latin typeface="+mn-lt"/>
              </a:rPr>
              <a:t>Setiap melengkapi kalimat rumpang dapat menggunakan kosakata baru. Kalimat rumpang adalah kalimat yang memiliki bagian kosong. Bagian tersebut perlu diisi dengan kata yang tepat.</a:t>
            </a:r>
          </a:p>
        </p:txBody>
      </p:sp>
      <p:grpSp>
        <p:nvGrpSpPr>
          <p:cNvPr id="11" name="Group 13">
            <a:extLst>
              <a:ext uri="{FF2B5EF4-FFF2-40B4-BE49-F238E27FC236}">
                <a16:creationId xmlns:a16="http://schemas.microsoft.com/office/drawing/2014/main" id="{F3C8BEDC-9ADF-674B-F1A0-B27DFB3BB9E7}"/>
              </a:ext>
            </a:extLst>
          </p:cNvPr>
          <p:cNvGrpSpPr>
            <a:grpSpLocks/>
          </p:cNvGrpSpPr>
          <p:nvPr/>
        </p:nvGrpSpPr>
        <p:grpSpPr bwMode="auto">
          <a:xfrm>
            <a:off x="457201" y="1352549"/>
            <a:ext cx="4114798" cy="926248"/>
            <a:chOff x="3962400" y="160812"/>
            <a:chExt cx="2949675" cy="664656"/>
          </a:xfrm>
          <a:solidFill>
            <a:schemeClr val="accent3">
              <a:lumMod val="50000"/>
            </a:schemeClr>
          </a:solidFill>
        </p:grpSpPr>
        <p:sp>
          <p:nvSpPr>
            <p:cNvPr id="12" name="Isosceles Triangle 11">
              <a:extLst>
                <a:ext uri="{FF2B5EF4-FFF2-40B4-BE49-F238E27FC236}">
                  <a16:creationId xmlns:a16="http://schemas.microsoft.com/office/drawing/2014/main" id="{4DDB2149-31A1-219F-FDDC-017D164D7F24}"/>
                </a:ext>
              </a:extLst>
            </p:cNvPr>
            <p:cNvSpPr/>
            <p:nvPr/>
          </p:nvSpPr>
          <p:spPr>
            <a:xfrm rot="16200000">
              <a:off x="3940046" y="529997"/>
              <a:ext cx="317825" cy="2731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ltLang="id-ID" sz="900">
                <a:solidFill>
                  <a:srgbClr val="FFFFFF"/>
                </a:solidFill>
                <a:cs typeface="Arial" pitchFamily="34" charset="0"/>
              </a:endParaRPr>
            </a:p>
          </p:txBody>
        </p:sp>
        <p:sp>
          <p:nvSpPr>
            <p:cNvPr id="13" name="Rounded Rectangle 12">
              <a:extLst>
                <a:ext uri="{FF2B5EF4-FFF2-40B4-BE49-F238E27FC236}">
                  <a16:creationId xmlns:a16="http://schemas.microsoft.com/office/drawing/2014/main" id="{017BB9BB-49D0-CB5E-B23B-34608D130258}"/>
                </a:ext>
              </a:extLst>
            </p:cNvPr>
            <p:cNvSpPr/>
            <p:nvPr/>
          </p:nvSpPr>
          <p:spPr>
            <a:xfrm>
              <a:off x="3962400" y="160812"/>
              <a:ext cx="2949675" cy="506313"/>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000" b="1" dirty="0"/>
                <a:t>Melengkapi Kalimat Menggunakan Kosakata Baru</a:t>
              </a:r>
              <a:endParaRPr lang="en-US" sz="2000" b="1" dirty="0"/>
            </a:p>
          </p:txBody>
        </p:sp>
      </p:grpSp>
    </p:spTree>
    <p:extLst>
      <p:ext uri="{BB962C8B-B14F-4D97-AF65-F5344CB8AC3E}">
        <p14:creationId xmlns:p14="http://schemas.microsoft.com/office/powerpoint/2010/main" val="238345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400" y="1139017"/>
            <a:ext cx="6480000" cy="3154091"/>
            <a:chOff x="1600200" y="940308"/>
            <a:chExt cx="6480000" cy="3154091"/>
          </a:xfrm>
        </p:grpSpPr>
        <p:sp>
          <p:nvSpPr>
            <p:cNvPr id="8" name="Frame 7"/>
            <p:cNvSpPr/>
            <p:nvPr/>
          </p:nvSpPr>
          <p:spPr>
            <a:xfrm>
              <a:off x="1600200" y="940308"/>
              <a:ext cx="6480000" cy="3154091"/>
            </a:xfrm>
            <a:prstGeom prst="frame">
              <a:avLst>
                <a:gd name="adj1" fmla="val 4250"/>
              </a:avLst>
            </a:prstGeom>
            <a:solidFill>
              <a:schemeClr val="accent6">
                <a:lumMod val="50000"/>
              </a:schemeClr>
            </a:solidFill>
            <a:ln>
              <a:solidFill>
                <a:schemeClr val="accent6">
                  <a:lumMod val="50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9" name="TextBox 8"/>
            <p:cNvSpPr txBox="1"/>
            <p:nvPr/>
          </p:nvSpPr>
          <p:spPr>
            <a:xfrm>
              <a:off x="1752600" y="1306241"/>
              <a:ext cx="6172200" cy="2462213"/>
            </a:xfrm>
            <a:prstGeom prst="rect">
              <a:avLst/>
            </a:prstGeom>
            <a:noFill/>
            <a:scene3d>
              <a:camera prst="orthographicFront"/>
              <a:lightRig rig="threePt" dir="t"/>
            </a:scene3d>
            <a:sp3d>
              <a:bevelT w="101600" prst="riblet"/>
            </a:sp3d>
          </p:spPr>
          <p:txBody>
            <a:bodyPr wrap="square" rtlCol="0">
              <a:spAutoFit/>
            </a:bodyPr>
            <a:lstStyle/>
            <a:p>
              <a:r>
                <a:rPr lang="id-ID" sz="2200" dirty="0"/>
                <a:t>Langkah-langkah menceritakan kembali isi cerita:</a:t>
              </a:r>
            </a:p>
            <a:p>
              <a:pPr marL="273050" indent="-273050">
                <a:buFont typeface="+mj-lt"/>
                <a:buAutoNum type="arabicPeriod"/>
              </a:pPr>
              <a:r>
                <a:rPr lang="id-ID" sz="2200" dirty="0"/>
                <a:t>Bacalah keseluruhan isi cerita dengan saksama.</a:t>
              </a:r>
            </a:p>
            <a:p>
              <a:pPr marL="273050" indent="-273050">
                <a:buFont typeface="+mj-lt"/>
                <a:buAutoNum type="arabicPeriod"/>
              </a:pPr>
              <a:r>
                <a:rPr lang="id-ID" sz="2200" dirty="0"/>
                <a:t>Catatlah informasi dan unsur pembangun cerita. Unsur pembangun cerita ada tokoh, sifat tokoh, urutan peristiwa, dan konflik atau permasalahan.</a:t>
              </a:r>
            </a:p>
            <a:p>
              <a:pPr marL="273050" indent="-273050">
                <a:buFont typeface="+mj-lt"/>
                <a:buAutoNum type="arabicPeriod"/>
              </a:pPr>
              <a:r>
                <a:rPr lang="id-ID" sz="2200" dirty="0"/>
                <a:t>Rangkailah kalimat untuk menceritakan kembali isi cerita tersebut secara lisan.</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1203" y="1959181"/>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10" name="Rectangle 9"/>
          <p:cNvSpPr/>
          <p:nvPr/>
        </p:nvSpPr>
        <p:spPr>
          <a:xfrm>
            <a:off x="533400" y="269282"/>
            <a:ext cx="8001000" cy="542584"/>
          </a:xfrm>
          <a:prstGeom prst="rect">
            <a:avLst/>
          </a:prstGeom>
        </p:spPr>
        <p:txBody>
          <a:bodyPr wrap="square">
            <a:spAutoFit/>
          </a:bodyPr>
          <a:lstStyle/>
          <a:p>
            <a:pPr algn="ctr">
              <a:lnSpc>
                <a:spcPct val="110000"/>
              </a:lnSpc>
              <a:buSzPct val="100000"/>
            </a:pPr>
            <a:r>
              <a:rPr lang="id-ID" sz="2800" b="1" dirty="0">
                <a:latin typeface="+mj-lt"/>
                <a:cs typeface="Arial" pitchFamily="34" charset="0"/>
              </a:rPr>
              <a:t>Menceritakan Kembali Isi Cerita</a:t>
            </a:r>
            <a:endParaRPr lang="en-US" sz="2800" b="1" dirty="0">
              <a:latin typeface="+mj-lt"/>
              <a:cs typeface="Arial" pitchFamily="34" charset="0"/>
            </a:endParaRPr>
          </a:p>
        </p:txBody>
      </p:sp>
    </p:spTree>
    <p:extLst>
      <p:ext uri="{BB962C8B-B14F-4D97-AF65-F5344CB8AC3E}">
        <p14:creationId xmlns:p14="http://schemas.microsoft.com/office/powerpoint/2010/main" val="2797952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924" y="1923060"/>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10" name="Rectangle 9"/>
          <p:cNvSpPr/>
          <p:nvPr/>
        </p:nvSpPr>
        <p:spPr>
          <a:xfrm>
            <a:off x="533400" y="269282"/>
            <a:ext cx="8001000" cy="542584"/>
          </a:xfrm>
          <a:prstGeom prst="rect">
            <a:avLst/>
          </a:prstGeom>
        </p:spPr>
        <p:txBody>
          <a:bodyPr wrap="square">
            <a:spAutoFit/>
          </a:bodyPr>
          <a:lstStyle/>
          <a:p>
            <a:pPr algn="ctr">
              <a:lnSpc>
                <a:spcPct val="110000"/>
              </a:lnSpc>
              <a:buSzPct val="100000"/>
            </a:pPr>
            <a:r>
              <a:rPr lang="id-ID" sz="2800" b="1" dirty="0">
                <a:latin typeface="+mj-lt"/>
                <a:cs typeface="Arial" pitchFamily="34" charset="0"/>
              </a:rPr>
              <a:t>Kesesuaian Isi Cerita dengan Ilustrasi</a:t>
            </a:r>
            <a:endParaRPr lang="en-US" sz="2800" b="1" dirty="0">
              <a:latin typeface="+mj-lt"/>
              <a:cs typeface="Arial" pitchFamily="34" charset="0"/>
            </a:endParaRPr>
          </a:p>
        </p:txBody>
      </p:sp>
      <p:sp>
        <p:nvSpPr>
          <p:cNvPr id="2" name="Oval 1"/>
          <p:cNvSpPr/>
          <p:nvPr/>
        </p:nvSpPr>
        <p:spPr>
          <a:xfrm>
            <a:off x="937800" y="1263660"/>
            <a:ext cx="5040000" cy="2819400"/>
          </a:xfrm>
          <a:prstGeom prst="ellipse">
            <a:avLst/>
          </a:prstGeom>
          <a:solidFill>
            <a:schemeClr val="accent6">
              <a:lumMod val="20000"/>
              <a:lumOff val="80000"/>
            </a:schemeClr>
          </a:solidFill>
          <a:ln>
            <a:solidFill>
              <a:schemeClr val="accent6">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chemeClr val="tx1"/>
                </a:solidFill>
              </a:rPr>
              <a:t>Ilustrasi adalah gambar yang digunakan untuk membantu memperjelas isi cerita. Ilustrasi yang baik harus sesuai dengan isi cerita</a:t>
            </a:r>
            <a:r>
              <a:rPr lang="en-US" sz="2400" dirty="0">
                <a:solidFill>
                  <a:schemeClr val="tx1"/>
                </a:solidFill>
              </a:rPr>
              <a:t>.</a:t>
            </a:r>
            <a:endParaRPr lang="id-ID" sz="2400" dirty="0">
              <a:solidFill>
                <a:schemeClr val="tx1"/>
              </a:solidFill>
            </a:endParaRPr>
          </a:p>
        </p:txBody>
      </p:sp>
    </p:spTree>
    <p:extLst>
      <p:ext uri="{BB962C8B-B14F-4D97-AF65-F5344CB8AC3E}">
        <p14:creationId xmlns:p14="http://schemas.microsoft.com/office/powerpoint/2010/main" val="3323511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7070"/>
            <a:ext cx="4191000" cy="587712"/>
          </a:xfrm>
          <a:prstGeom prst="rect">
            <a:avLst/>
          </a:prstGeom>
        </p:spPr>
      </p:pic>
      <p:sp>
        <p:nvSpPr>
          <p:cNvPr id="10" name="Rectangle 9"/>
          <p:cNvSpPr/>
          <p:nvPr/>
        </p:nvSpPr>
        <p:spPr>
          <a:xfrm>
            <a:off x="533400" y="269282"/>
            <a:ext cx="5562600" cy="478272"/>
          </a:xfrm>
          <a:prstGeom prst="rect">
            <a:avLst/>
          </a:prstGeom>
        </p:spPr>
        <p:txBody>
          <a:bodyPr wrap="square">
            <a:spAutoFit/>
          </a:bodyPr>
          <a:lstStyle/>
          <a:p>
            <a:pPr marL="457200" indent="-457200">
              <a:lnSpc>
                <a:spcPct val="110000"/>
              </a:lnSpc>
              <a:buSzPct val="100000"/>
              <a:buFont typeface="+mj-lt"/>
              <a:buAutoNum type="alphaUcPeriod" startAt="2"/>
            </a:pPr>
            <a:r>
              <a:rPr lang="id-ID" sz="2400" b="1" dirty="0">
                <a:solidFill>
                  <a:schemeClr val="bg1"/>
                </a:solidFill>
                <a:latin typeface="+mj-lt"/>
                <a:cs typeface="Arial" pitchFamily="34" charset="0"/>
              </a:rPr>
              <a:t>Laporan Perjalanan</a:t>
            </a:r>
            <a:endParaRPr lang="en-US" sz="2400" b="1" dirty="0">
              <a:solidFill>
                <a:schemeClr val="bg1"/>
              </a:solidFill>
              <a:latin typeface="+mj-lt"/>
              <a:cs typeface="Arial" pitchFamily="34" charset="0"/>
            </a:endParaRPr>
          </a:p>
        </p:txBody>
      </p:sp>
      <p:sp>
        <p:nvSpPr>
          <p:cNvPr id="6" name="Folded Corner 5"/>
          <p:cNvSpPr/>
          <p:nvPr/>
        </p:nvSpPr>
        <p:spPr>
          <a:xfrm>
            <a:off x="762000" y="1276350"/>
            <a:ext cx="7722702" cy="3092958"/>
          </a:xfrm>
          <a:prstGeom prst="foldedCorner">
            <a:avLst>
              <a:gd name="adj" fmla="val 16083"/>
            </a:avLst>
          </a:prstGeom>
          <a:solidFill>
            <a:schemeClr val="bg2">
              <a:lumMod val="9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3050" indent="-273050">
              <a:buFont typeface="Arial" pitchFamily="34" charset="0"/>
              <a:buChar char="•"/>
            </a:pPr>
            <a:r>
              <a:rPr lang="en-US" sz="2400" dirty="0">
                <a:solidFill>
                  <a:schemeClr val="tx1"/>
                </a:solidFill>
              </a:rPr>
              <a:t>L</a:t>
            </a:r>
            <a:r>
              <a:rPr lang="id-ID" sz="2400" dirty="0">
                <a:solidFill>
                  <a:schemeClr val="tx1"/>
                </a:solidFill>
              </a:rPr>
              <a:t>aporan perjalanan</a:t>
            </a:r>
            <a:r>
              <a:rPr lang="en-US" sz="2400" dirty="0">
                <a:solidFill>
                  <a:schemeClr val="tx1"/>
                </a:solidFill>
              </a:rPr>
              <a:t> </a:t>
            </a:r>
            <a:r>
              <a:rPr lang="en-US" sz="2400" dirty="0" err="1">
                <a:solidFill>
                  <a:schemeClr val="tx1"/>
                </a:solidFill>
              </a:rPr>
              <a:t>adalah</a:t>
            </a:r>
            <a:r>
              <a:rPr lang="en-US" sz="2400" dirty="0">
                <a:solidFill>
                  <a:schemeClr val="tx1"/>
                </a:solidFill>
              </a:rPr>
              <a:t> </a:t>
            </a:r>
            <a:r>
              <a:rPr lang="id-ID" sz="2400" dirty="0">
                <a:solidFill>
                  <a:schemeClr val="tx1"/>
                </a:solidFill>
              </a:rPr>
              <a:t>teks yang ditulis untuk menjelaskan perjalanan atau kunjungan ke suatu tempat. </a:t>
            </a:r>
          </a:p>
          <a:p>
            <a:pPr marL="273050" indent="-273050">
              <a:buFont typeface="Arial" pitchFamily="34" charset="0"/>
              <a:buChar char="•"/>
            </a:pPr>
            <a:r>
              <a:rPr lang="id-ID" sz="2400" dirty="0">
                <a:solidFill>
                  <a:schemeClr val="tx1"/>
                </a:solidFill>
              </a:rPr>
              <a:t>Bentuk laporan perjalanan berupa karangan atau narasi. </a:t>
            </a:r>
          </a:p>
          <a:p>
            <a:pPr marL="273050" indent="-273050">
              <a:buFont typeface="Arial" pitchFamily="34" charset="0"/>
              <a:buChar char="•"/>
            </a:pPr>
            <a:r>
              <a:rPr lang="id-ID" sz="2400" dirty="0">
                <a:solidFill>
                  <a:schemeClr val="tx1"/>
                </a:solidFill>
              </a:rPr>
              <a:t>Isi laporan perjalanan yang ditulis harus mampu menjawab pertanyaan adiksimba (</a:t>
            </a:r>
            <a:r>
              <a:rPr lang="id-ID" sz="2400" i="1" dirty="0">
                <a:solidFill>
                  <a:schemeClr val="tx1"/>
                </a:solidFill>
              </a:rPr>
              <a:t>apa, di</a:t>
            </a:r>
            <a:r>
              <a:rPr lang="en-US" sz="2400" i="1" dirty="0">
                <a:solidFill>
                  <a:schemeClr val="tx1"/>
                </a:solidFill>
              </a:rPr>
              <a:t> </a:t>
            </a:r>
            <a:r>
              <a:rPr lang="id-ID" sz="2400" i="1" dirty="0">
                <a:solidFill>
                  <a:schemeClr val="tx1"/>
                </a:solidFill>
              </a:rPr>
              <a:t>mana, kapan, siapa, mengapa, </a:t>
            </a:r>
            <a:r>
              <a:rPr lang="id-ID" sz="2400" dirty="0">
                <a:solidFill>
                  <a:schemeClr val="tx1"/>
                </a:solidFill>
              </a:rPr>
              <a:t>dan </a:t>
            </a:r>
            <a:r>
              <a:rPr lang="id-ID" sz="2400" i="1" dirty="0">
                <a:solidFill>
                  <a:schemeClr val="tx1"/>
                </a:solidFill>
              </a:rPr>
              <a:t>bagaimana</a:t>
            </a:r>
            <a:r>
              <a:rPr lang="id-ID" sz="2400" dirty="0">
                <a:solidFill>
                  <a:schemeClr val="tx1"/>
                </a:solidFill>
              </a:rPr>
              <a:t>). </a:t>
            </a:r>
          </a:p>
          <a:p>
            <a:pPr marL="273050" indent="-273050">
              <a:buFont typeface="Arial" pitchFamily="34" charset="0"/>
              <a:buChar char="•"/>
            </a:pPr>
            <a:r>
              <a:rPr lang="id-ID" sz="2400" dirty="0">
                <a:solidFill>
                  <a:schemeClr val="tx1"/>
                </a:solidFill>
              </a:rPr>
              <a:t>Penulisan laporan perjalanan menggunakan kalimat efektif.</a:t>
            </a:r>
          </a:p>
        </p:txBody>
      </p:sp>
    </p:spTree>
    <p:extLst>
      <p:ext uri="{BB962C8B-B14F-4D97-AF65-F5344CB8AC3E}">
        <p14:creationId xmlns:p14="http://schemas.microsoft.com/office/powerpoint/2010/main" val="3120088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8" name="Group 13">
            <a:extLst>
              <a:ext uri="{FF2B5EF4-FFF2-40B4-BE49-F238E27FC236}">
                <a16:creationId xmlns:a16="http://schemas.microsoft.com/office/drawing/2014/main" id="{F3C8BEDC-9ADF-674B-F1A0-B27DFB3BB9E7}"/>
              </a:ext>
            </a:extLst>
          </p:cNvPr>
          <p:cNvGrpSpPr>
            <a:grpSpLocks/>
          </p:cNvGrpSpPr>
          <p:nvPr/>
        </p:nvGrpSpPr>
        <p:grpSpPr bwMode="auto">
          <a:xfrm>
            <a:off x="796800" y="1351756"/>
            <a:ext cx="2788200" cy="628650"/>
            <a:chOff x="3962400" y="374362"/>
            <a:chExt cx="1998709" cy="451106"/>
          </a:xfrm>
          <a:solidFill>
            <a:schemeClr val="accent3"/>
          </a:solidFill>
        </p:grpSpPr>
        <p:sp>
          <p:nvSpPr>
            <p:cNvPr id="11" name="Isosceles Triangle 10">
              <a:extLst>
                <a:ext uri="{FF2B5EF4-FFF2-40B4-BE49-F238E27FC236}">
                  <a16:creationId xmlns:a16="http://schemas.microsoft.com/office/drawing/2014/main" id="{4DDB2149-31A1-219F-FDDC-017D164D7F24}"/>
                </a:ext>
              </a:extLst>
            </p:cNvPr>
            <p:cNvSpPr/>
            <p:nvPr/>
          </p:nvSpPr>
          <p:spPr>
            <a:xfrm rot="16200000">
              <a:off x="3940046" y="529997"/>
              <a:ext cx="317825" cy="27311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ltLang="id-ID" sz="900">
                <a:solidFill>
                  <a:srgbClr val="FFFFFF"/>
                </a:solidFill>
                <a:cs typeface="Arial" pitchFamily="34" charset="0"/>
              </a:endParaRPr>
            </a:p>
          </p:txBody>
        </p:sp>
        <p:sp>
          <p:nvSpPr>
            <p:cNvPr id="12" name="Rounded Rectangle 11">
              <a:extLst>
                <a:ext uri="{FF2B5EF4-FFF2-40B4-BE49-F238E27FC236}">
                  <a16:creationId xmlns:a16="http://schemas.microsoft.com/office/drawing/2014/main" id="{017BB9BB-49D0-CB5E-B23B-34608D130258}"/>
                </a:ext>
              </a:extLst>
            </p:cNvPr>
            <p:cNvSpPr/>
            <p:nvPr/>
          </p:nvSpPr>
          <p:spPr>
            <a:xfrm>
              <a:off x="3962400" y="374362"/>
              <a:ext cx="1998709" cy="292763"/>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400" b="1" dirty="0">
                  <a:solidFill>
                    <a:schemeClr val="tx1"/>
                  </a:solidFill>
                </a:rPr>
                <a:t>Contoh:</a:t>
              </a:r>
              <a:endParaRPr lang="en-US" sz="2400" b="1" dirty="0">
                <a:solidFill>
                  <a:schemeClr val="tx1"/>
                </a:solidFill>
              </a:endParaRPr>
            </a:p>
          </p:txBody>
        </p:sp>
      </p:grpSp>
      <p:graphicFrame>
        <p:nvGraphicFramePr>
          <p:cNvPr id="3" name="Table 2"/>
          <p:cNvGraphicFramePr>
            <a:graphicFrameLocks noGrp="1"/>
          </p:cNvGraphicFramePr>
          <p:nvPr>
            <p:extLst>
              <p:ext uri="{D42A27DB-BD31-4B8C-83A1-F6EECF244321}">
                <p14:modId xmlns:p14="http://schemas.microsoft.com/office/powerpoint/2010/main" val="3739679420"/>
              </p:ext>
            </p:extLst>
          </p:nvPr>
        </p:nvGraphicFramePr>
        <p:xfrm>
          <a:off x="1177800" y="1758950"/>
          <a:ext cx="7128000" cy="2108200"/>
        </p:xfrm>
        <a:graphic>
          <a:graphicData uri="http://schemas.openxmlformats.org/drawingml/2006/table">
            <a:tbl>
              <a:tblPr firstRow="1" bandRow="1">
                <a:tableStyleId>{5C22544A-7EE6-4342-B048-85BDC9FD1C3A}</a:tableStyleId>
              </a:tblPr>
              <a:tblGrid>
                <a:gridCol w="2376000">
                  <a:extLst>
                    <a:ext uri="{9D8B030D-6E8A-4147-A177-3AD203B41FA5}">
                      <a16:colId xmlns:a16="http://schemas.microsoft.com/office/drawing/2014/main" val="20000"/>
                    </a:ext>
                  </a:extLst>
                </a:gridCol>
                <a:gridCol w="2376000">
                  <a:extLst>
                    <a:ext uri="{9D8B030D-6E8A-4147-A177-3AD203B41FA5}">
                      <a16:colId xmlns:a16="http://schemas.microsoft.com/office/drawing/2014/main" val="20001"/>
                    </a:ext>
                  </a:extLst>
                </a:gridCol>
                <a:gridCol w="2376000">
                  <a:extLst>
                    <a:ext uri="{9D8B030D-6E8A-4147-A177-3AD203B41FA5}">
                      <a16:colId xmlns:a16="http://schemas.microsoft.com/office/drawing/2014/main" val="20002"/>
                    </a:ext>
                  </a:extLst>
                </a:gridCol>
              </a:tblGrid>
              <a:tr h="370840">
                <a:tc>
                  <a:txBody>
                    <a:bodyPr/>
                    <a:lstStyle/>
                    <a:p>
                      <a:pPr algn="ctr"/>
                      <a:r>
                        <a:rPr lang="id-ID" dirty="0"/>
                        <a:t>Kalimat Efektif</a:t>
                      </a:r>
                    </a:p>
                  </a:txBody>
                  <a:tcPr>
                    <a:solidFill>
                      <a:schemeClr val="accent3">
                        <a:lumMod val="50000"/>
                      </a:schemeClr>
                    </a:solidFill>
                  </a:tcPr>
                </a:tc>
                <a:tc>
                  <a:txBody>
                    <a:bodyPr/>
                    <a:lstStyle/>
                    <a:p>
                      <a:pPr algn="ctr"/>
                      <a:r>
                        <a:rPr lang="id-ID" dirty="0"/>
                        <a:t>Kalimat Tidak Efektif</a:t>
                      </a:r>
                    </a:p>
                  </a:txBody>
                  <a:tcPr>
                    <a:solidFill>
                      <a:schemeClr val="accent3">
                        <a:lumMod val="50000"/>
                      </a:schemeClr>
                    </a:solidFill>
                  </a:tcPr>
                </a:tc>
                <a:tc>
                  <a:txBody>
                    <a:bodyPr/>
                    <a:lstStyle/>
                    <a:p>
                      <a:pPr algn="ctr"/>
                      <a:r>
                        <a:rPr lang="id-ID" dirty="0"/>
                        <a:t>Penjelasan</a:t>
                      </a:r>
                    </a:p>
                  </a:txBody>
                  <a:tcPr>
                    <a:solidFill>
                      <a:schemeClr val="accent3">
                        <a:lumMod val="50000"/>
                      </a:schemeClr>
                    </a:solidFill>
                  </a:tcPr>
                </a:tc>
                <a:extLst>
                  <a:ext uri="{0D108BD9-81ED-4DB2-BD59-A6C34878D82A}">
                    <a16:rowId xmlns:a16="http://schemas.microsoft.com/office/drawing/2014/main" val="10000"/>
                  </a:ext>
                </a:extLst>
              </a:tr>
              <a:tr h="370840">
                <a:tc>
                  <a:txBody>
                    <a:bodyPr/>
                    <a:lstStyle/>
                    <a:p>
                      <a:r>
                        <a:rPr lang="id-ID" baseline="0" dirty="0"/>
                        <a:t>Heri sangat pandai berenang</a:t>
                      </a:r>
                      <a:r>
                        <a:rPr lang="en-US" dirty="0"/>
                        <a:t> </a:t>
                      </a:r>
                      <a:r>
                        <a:rPr lang="en-US" dirty="0" err="1"/>
                        <a:t>karena</a:t>
                      </a:r>
                      <a:r>
                        <a:rPr lang="id-ID" dirty="0"/>
                        <a:t> sering berlatih</a:t>
                      </a:r>
                      <a:r>
                        <a:rPr lang="id-ID" baseline="0" dirty="0"/>
                        <a:t>.</a:t>
                      </a:r>
                      <a:endParaRPr lang="id-ID" dirty="0"/>
                    </a:p>
                  </a:txBody>
                  <a:tcPr>
                    <a:solidFill>
                      <a:schemeClr val="accent3">
                        <a:lumMod val="20000"/>
                        <a:lumOff val="80000"/>
                      </a:schemeClr>
                    </a:solidFill>
                  </a:tcPr>
                </a:tc>
                <a:tc>
                  <a:txBody>
                    <a:bodyPr/>
                    <a:lstStyle/>
                    <a:p>
                      <a:r>
                        <a:rPr lang="id-ID" dirty="0"/>
                        <a:t>Heri sangat pandai sekali berenang</a:t>
                      </a:r>
                      <a:r>
                        <a:rPr lang="en-US" dirty="0"/>
                        <a:t> </a:t>
                      </a:r>
                      <a:r>
                        <a:rPr lang="en-US" dirty="0" err="1"/>
                        <a:t>karena</a:t>
                      </a:r>
                      <a:r>
                        <a:rPr lang="en-US" dirty="0"/>
                        <a:t> </a:t>
                      </a:r>
                      <a:r>
                        <a:rPr lang="id-ID" dirty="0"/>
                        <a:t>sering berlatih</a:t>
                      </a:r>
                    </a:p>
                  </a:txBody>
                  <a:tcPr>
                    <a:solidFill>
                      <a:schemeClr val="accent3">
                        <a:lumMod val="20000"/>
                        <a:lumOff val="80000"/>
                      </a:schemeClr>
                    </a:solidFill>
                  </a:tcPr>
                </a:tc>
                <a:tc>
                  <a:txBody>
                    <a:bodyPr/>
                    <a:lstStyle/>
                    <a:p>
                      <a:pPr marL="177800" indent="-177800">
                        <a:buFont typeface="Arial" pitchFamily="34" charset="0"/>
                        <a:buChar char="•"/>
                      </a:pPr>
                      <a:r>
                        <a:rPr lang="id-ID" dirty="0"/>
                        <a:t>Penulisa</a:t>
                      </a:r>
                      <a:r>
                        <a:rPr lang="id-ID" baseline="0" dirty="0"/>
                        <a:t>n kata </a:t>
                      </a:r>
                      <a:r>
                        <a:rPr lang="id-ID" i="1" baseline="0" dirty="0"/>
                        <a:t>sekali</a:t>
                      </a:r>
                      <a:r>
                        <a:rPr lang="id-ID" i="0" baseline="0" dirty="0"/>
                        <a:t> sebelum </a:t>
                      </a:r>
                      <a:r>
                        <a:rPr lang="id-ID" i="1" baseline="0" dirty="0"/>
                        <a:t>berenang</a:t>
                      </a:r>
                      <a:r>
                        <a:rPr lang="id-ID" i="0" baseline="0" dirty="0"/>
                        <a:t> termasuk boros kata.</a:t>
                      </a:r>
                    </a:p>
                    <a:p>
                      <a:pPr marL="177800" indent="-177800">
                        <a:buFont typeface="Arial" pitchFamily="34" charset="0"/>
                        <a:buChar char="•"/>
                      </a:pPr>
                      <a:r>
                        <a:rPr lang="id-ID" i="0" baseline="0" dirty="0"/>
                        <a:t>Setelah kata </a:t>
                      </a:r>
                      <a:r>
                        <a:rPr lang="en-US" i="1" baseline="0" dirty="0" err="1"/>
                        <a:t>berlatih</a:t>
                      </a:r>
                      <a:r>
                        <a:rPr lang="en-US" i="1" baseline="0" dirty="0"/>
                        <a:t> </a:t>
                      </a:r>
                      <a:r>
                        <a:rPr lang="id-ID" i="0" baseline="0" dirty="0"/>
                        <a:t>perlu ada tanda titik (.).</a:t>
                      </a:r>
                      <a:endParaRPr lang="id-ID" dirty="0"/>
                    </a:p>
                  </a:txBody>
                  <a:tcP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93417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924" y="1923060"/>
            <a:ext cx="2729476" cy="43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Oval 1"/>
          <p:cNvSpPr/>
          <p:nvPr/>
        </p:nvSpPr>
        <p:spPr>
          <a:xfrm>
            <a:off x="838200" y="895350"/>
            <a:ext cx="5139600" cy="2819400"/>
          </a:xfrm>
          <a:prstGeom prst="ellipse">
            <a:avLst/>
          </a:prstGeom>
          <a:solidFill>
            <a:schemeClr val="accent6">
              <a:lumMod val="20000"/>
              <a:lumOff val="80000"/>
            </a:schemeClr>
          </a:solidFill>
          <a:ln>
            <a:solidFill>
              <a:schemeClr val="accent6">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Ayo, </a:t>
            </a:r>
            <a:r>
              <a:rPr lang="en-US" sz="2800" dirty="0" err="1">
                <a:solidFill>
                  <a:schemeClr val="tx1"/>
                </a:solidFill>
              </a:rPr>
              <a:t>perhatikan</a:t>
            </a:r>
            <a:r>
              <a:rPr lang="en-US" sz="2800" dirty="0">
                <a:solidFill>
                  <a:schemeClr val="tx1"/>
                </a:solidFill>
              </a:rPr>
              <a:t> </a:t>
            </a:r>
            <a:r>
              <a:rPr lang="en-US" sz="2800" dirty="0" err="1">
                <a:solidFill>
                  <a:schemeClr val="tx1"/>
                </a:solidFill>
              </a:rPr>
              <a:t>cara</a:t>
            </a:r>
            <a:r>
              <a:rPr lang="en-US" sz="2800" dirty="0">
                <a:solidFill>
                  <a:schemeClr val="tx1"/>
                </a:solidFill>
              </a:rPr>
              <a:t> </a:t>
            </a:r>
            <a:r>
              <a:rPr lang="en-US" sz="2800" dirty="0" err="1">
                <a:solidFill>
                  <a:schemeClr val="tx1"/>
                </a:solidFill>
              </a:rPr>
              <a:t>membuat</a:t>
            </a:r>
            <a:r>
              <a:rPr lang="en-US" sz="2800" dirty="0">
                <a:solidFill>
                  <a:schemeClr val="tx1"/>
                </a:solidFill>
              </a:rPr>
              <a:t> </a:t>
            </a:r>
            <a:r>
              <a:rPr lang="en-US" sz="2800" dirty="0" err="1">
                <a:solidFill>
                  <a:schemeClr val="tx1"/>
                </a:solidFill>
              </a:rPr>
              <a:t>laporan</a:t>
            </a:r>
            <a:r>
              <a:rPr lang="en-US" sz="2800" dirty="0">
                <a:solidFill>
                  <a:schemeClr val="tx1"/>
                </a:solidFill>
              </a:rPr>
              <a:t> </a:t>
            </a:r>
            <a:r>
              <a:rPr lang="en-US" sz="2800" dirty="0" err="1">
                <a:solidFill>
                  <a:schemeClr val="tx1"/>
                </a:solidFill>
              </a:rPr>
              <a:t>perjalanan</a:t>
            </a:r>
            <a:r>
              <a:rPr lang="en-US" sz="2800" dirty="0">
                <a:solidFill>
                  <a:schemeClr val="tx1"/>
                </a:solidFill>
              </a:rPr>
              <a:t> </a:t>
            </a:r>
            <a:r>
              <a:rPr lang="en-US" sz="2800" dirty="0" err="1">
                <a:solidFill>
                  <a:schemeClr val="tx1"/>
                </a:solidFill>
              </a:rPr>
              <a:t>dalam</a:t>
            </a:r>
            <a:r>
              <a:rPr lang="en-US" sz="2800" dirty="0">
                <a:solidFill>
                  <a:schemeClr val="tx1"/>
                </a:solidFill>
              </a:rPr>
              <a:t> </a:t>
            </a:r>
            <a:r>
              <a:rPr lang="en-US" sz="2800" dirty="0" err="1">
                <a:solidFill>
                  <a:schemeClr val="tx1"/>
                </a:solidFill>
              </a:rPr>
              <a:t>tayangan</a:t>
            </a:r>
            <a:r>
              <a:rPr lang="en-US" sz="2800" dirty="0">
                <a:solidFill>
                  <a:schemeClr val="tx1"/>
                </a:solidFill>
              </a:rPr>
              <a:t> video </a:t>
            </a:r>
            <a:r>
              <a:rPr lang="en-US" sz="2800" dirty="0" err="1">
                <a:solidFill>
                  <a:schemeClr val="tx1"/>
                </a:solidFill>
              </a:rPr>
              <a:t>berikut</a:t>
            </a:r>
            <a:r>
              <a:rPr lang="en-US" sz="2800" dirty="0">
                <a:solidFill>
                  <a:schemeClr val="tx1"/>
                </a:solidFill>
              </a:rPr>
              <a:t>.</a:t>
            </a:r>
            <a:endParaRPr lang="id-ID" sz="2800" dirty="0">
              <a:solidFill>
                <a:schemeClr val="tx1"/>
              </a:solidFill>
            </a:endParaRPr>
          </a:p>
        </p:txBody>
      </p:sp>
    </p:spTree>
    <p:extLst>
      <p:ext uri="{BB962C8B-B14F-4D97-AF65-F5344CB8AC3E}">
        <p14:creationId xmlns:p14="http://schemas.microsoft.com/office/powerpoint/2010/main" val="2442279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96">
            <a:hlinkClick r:id="" action="ppaction://media"/>
            <a:extLst>
              <a:ext uri="{FF2B5EF4-FFF2-40B4-BE49-F238E27FC236}">
                <a16:creationId xmlns:a16="http://schemas.microsoft.com/office/drawing/2014/main" id="{3F382A8C-9B53-E865-419D-B61AE6279D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38336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639</Words>
  <Application>Microsoft Office PowerPoint</Application>
  <PresentationFormat>On-screen Show (16:9)</PresentationFormat>
  <Paragraphs>78</Paragraphs>
  <Slides>23</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Aulia Dwiningtyas Putri</dc:creator>
  <cp:lastModifiedBy>08_points ZeroEight Points</cp:lastModifiedBy>
  <cp:revision>46</cp:revision>
  <dcterms:created xsi:type="dcterms:W3CDTF">2022-01-17T01:37:52Z</dcterms:created>
  <dcterms:modified xsi:type="dcterms:W3CDTF">2023-03-17T05:34:06Z</dcterms:modified>
</cp:coreProperties>
</file>