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62" r:id="rId4"/>
    <p:sldId id="263" r:id="rId5"/>
    <p:sldId id="264" r:id="rId6"/>
    <p:sldId id="321" r:id="rId7"/>
    <p:sldId id="323" r:id="rId8"/>
    <p:sldId id="325" r:id="rId9"/>
    <p:sldId id="330" r:id="rId10"/>
    <p:sldId id="331" r:id="rId11"/>
    <p:sldId id="332" r:id="rId12"/>
    <p:sldId id="333" r:id="rId13"/>
    <p:sldId id="335" r:id="rId14"/>
    <p:sldId id="338" r:id="rId15"/>
    <p:sldId id="336" r:id="rId16"/>
    <p:sldId id="337" r:id="rId17"/>
    <p:sldId id="305" r:id="rId18"/>
    <p:sldId id="328" r:id="rId19"/>
    <p:sldId id="339" r:id="rId20"/>
    <p:sldId id="340" r:id="rId21"/>
    <p:sldId id="341" r:id="rId22"/>
    <p:sldId id="34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6" autoAdjust="0"/>
    <p:restoredTop sz="92584" autoAdjust="0"/>
  </p:normalViewPr>
  <p:slideViewPr>
    <p:cSldViewPr>
      <p:cViewPr varScale="1">
        <p:scale>
          <a:sx n="99" d="100"/>
          <a:sy n="99" d="100"/>
        </p:scale>
        <p:origin x="-58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14" y="971550"/>
            <a:ext cx="2292185" cy="32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1647" y="3703352"/>
            <a:ext cx="2087131" cy="488147"/>
            <a:chOff x="767643" y="6142562"/>
            <a:chExt cx="4723970" cy="710249"/>
          </a:xfrm>
        </p:grpSpPr>
        <p:sp>
          <p:nvSpPr>
            <p:cNvPr id="5" name="Rounded Rectangle 4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7643" y="6211320"/>
              <a:ext cx="4488273" cy="5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Pukulan</a:t>
              </a:r>
              <a:r>
                <a:rPr lang="en-US" sz="2000" dirty="0"/>
                <a:t> </a:t>
              </a:r>
              <a:r>
                <a:rPr lang="en-US" sz="2000" dirty="0" err="1"/>
                <a:t>bandul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19134" y="3706097"/>
            <a:ext cx="2758066" cy="755143"/>
            <a:chOff x="767643" y="6142562"/>
            <a:chExt cx="4723970" cy="1098725"/>
          </a:xfrm>
        </p:grpSpPr>
        <p:sp>
          <p:nvSpPr>
            <p:cNvPr id="8" name="Rounded Rectangle 7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43" y="6211320"/>
              <a:ext cx="4488273" cy="102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Pukulan</a:t>
              </a:r>
              <a:r>
                <a:rPr lang="en-US" sz="2000" dirty="0"/>
                <a:t> </a:t>
              </a:r>
              <a:r>
                <a:rPr lang="en-US" sz="2000" dirty="0" err="1"/>
                <a:t>melingkar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" y="902859"/>
            <a:ext cx="3687203" cy="2602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55" y="1015369"/>
            <a:ext cx="4951386" cy="26231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pukulan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tendangan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4295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tendangan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bermacam-macam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/>
              <a:t>variasi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kaki,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punggung</a:t>
            </a:r>
            <a:r>
              <a:rPr lang="en-US" sz="2400" dirty="0"/>
              <a:t> kaki, </a:t>
            </a:r>
            <a:r>
              <a:rPr lang="en-US" sz="2400" dirty="0" err="1"/>
              <a:t>telapak</a:t>
            </a:r>
            <a:r>
              <a:rPr lang="en-US" sz="2400" dirty="0"/>
              <a:t> kaki, </a:t>
            </a:r>
            <a:r>
              <a:rPr lang="fi-FI" sz="2400" dirty="0"/>
              <a:t>ujung kaki, tumit, sisi kaki, dan pergelangan kaki. </a:t>
            </a:r>
            <a:endParaRPr lang="fi-FI" sz="2400" dirty="0" smtClean="0"/>
          </a:p>
          <a:p>
            <a:endParaRPr lang="fi-FI" sz="2400" dirty="0"/>
          </a:p>
          <a:p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tendangan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bergantung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gerak-gerik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7" r="3706"/>
          <a:stretch/>
        </p:blipFill>
        <p:spPr>
          <a:xfrm>
            <a:off x="5596679" y="895350"/>
            <a:ext cx="3547321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60" y="837528"/>
            <a:ext cx="2076740" cy="2514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33350"/>
            <a:ext cx="674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Berikut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tendangan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728" y="3486150"/>
            <a:ext cx="2087131" cy="888682"/>
            <a:chOff x="767643" y="5982810"/>
            <a:chExt cx="4723970" cy="871978"/>
          </a:xfrm>
        </p:grpSpPr>
        <p:sp>
          <p:nvSpPr>
            <p:cNvPr id="6" name="Rounded Rectangle 5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5490" y="6039411"/>
              <a:ext cx="4488273" cy="81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Tendangan</a:t>
              </a:r>
              <a:r>
                <a:rPr lang="en-US" sz="2400" dirty="0"/>
                <a:t> </a:t>
              </a:r>
              <a:r>
                <a:rPr lang="en-US" sz="2400" dirty="0" err="1"/>
                <a:t>lurus</a:t>
              </a:r>
              <a:r>
                <a:rPr lang="en-US" sz="2400" dirty="0"/>
                <a:t>. 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18986" y="3486150"/>
            <a:ext cx="2087131" cy="886670"/>
            <a:chOff x="767643" y="5982810"/>
            <a:chExt cx="4723970" cy="870003"/>
          </a:xfrm>
        </p:grpSpPr>
        <p:sp>
          <p:nvSpPr>
            <p:cNvPr id="9" name="Rounded Rectangle 8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5490" y="6003057"/>
              <a:ext cx="4488273" cy="81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Tendangan</a:t>
              </a:r>
              <a:r>
                <a:rPr lang="en-US" sz="2400" dirty="0"/>
                <a:t> </a:t>
              </a:r>
              <a:r>
                <a:rPr lang="en-US" sz="2400" dirty="0" err="1"/>
                <a:t>samping</a:t>
              </a:r>
              <a:r>
                <a:rPr lang="en-US" sz="2400" dirty="0"/>
                <a:t>. 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" y="656570"/>
            <a:ext cx="2343477" cy="2572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86" y="686861"/>
            <a:ext cx="2610214" cy="2591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17" y="648756"/>
            <a:ext cx="2381583" cy="262926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648200" y="3503468"/>
            <a:ext cx="2087131" cy="886670"/>
            <a:chOff x="767643" y="5982810"/>
            <a:chExt cx="4723970" cy="870003"/>
          </a:xfrm>
        </p:grpSpPr>
        <p:sp>
          <p:nvSpPr>
            <p:cNvPr id="16" name="Rounded Rectangle 15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5490" y="5996606"/>
              <a:ext cx="4488273" cy="81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Tendangan</a:t>
              </a:r>
              <a:r>
                <a:rPr lang="en-US" sz="2400" dirty="0"/>
                <a:t> </a:t>
              </a:r>
              <a:r>
                <a:rPr lang="en-US" sz="2400" dirty="0" err="1"/>
                <a:t>melingkar</a:t>
              </a:r>
              <a:r>
                <a:rPr lang="en-US" sz="2400" dirty="0"/>
                <a:t>. 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04469" y="3486150"/>
            <a:ext cx="2087131" cy="886670"/>
            <a:chOff x="767643" y="5982810"/>
            <a:chExt cx="4723970" cy="870003"/>
          </a:xfrm>
        </p:grpSpPr>
        <p:sp>
          <p:nvSpPr>
            <p:cNvPr id="19" name="Rounded Rectangle 18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5490" y="6154825"/>
              <a:ext cx="4488273" cy="422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Tendangan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T.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1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5350"/>
            <a:ext cx="3184471" cy="35569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Belaan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1175765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belaan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membela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pencak</a:t>
            </a:r>
            <a:r>
              <a:rPr lang="en-US" sz="2400" dirty="0"/>
              <a:t> </a:t>
            </a:r>
            <a:r>
              <a:rPr lang="en-US" sz="2400" dirty="0" err="1"/>
              <a:t>silat</a:t>
            </a:r>
            <a:r>
              <a:rPr lang="en-US" sz="2400" dirty="0"/>
              <a:t>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belaan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elakan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tangkisan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9861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" y="1581150"/>
            <a:ext cx="1531089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18" y="1504950"/>
            <a:ext cx="1650594" cy="25014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22" y="1572826"/>
            <a:ext cx="1888824" cy="2339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94153"/>
            <a:ext cx="1829267" cy="25184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Elakan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4295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elakan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menghindari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berpindah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49543" y="4019550"/>
            <a:ext cx="1884057" cy="488147"/>
            <a:chOff x="767643" y="6142562"/>
            <a:chExt cx="4723970" cy="710249"/>
          </a:xfrm>
        </p:grpSpPr>
        <p:sp>
          <p:nvSpPr>
            <p:cNvPr id="7" name="Rounded Rectangle 6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7643" y="6211320"/>
              <a:ext cx="4488273" cy="5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Elakan</a:t>
              </a:r>
              <a:r>
                <a:rPr lang="en-US" sz="2000" dirty="0"/>
                <a:t> </a:t>
              </a:r>
              <a:r>
                <a:rPr lang="en-US" sz="2000" dirty="0" err="1"/>
                <a:t>atas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43400" y="3978770"/>
            <a:ext cx="2087131" cy="488147"/>
            <a:chOff x="767643" y="6142562"/>
            <a:chExt cx="4723970" cy="710249"/>
          </a:xfrm>
        </p:grpSpPr>
        <p:sp>
          <p:nvSpPr>
            <p:cNvPr id="10" name="Rounded Rectangle 9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7643" y="6211320"/>
              <a:ext cx="4488273" cy="5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Elakan</a:t>
              </a:r>
              <a:r>
                <a:rPr lang="en-US" sz="2000" dirty="0"/>
                <a:t> </a:t>
              </a:r>
              <a:r>
                <a:rPr lang="en-US" sz="2000" dirty="0" err="1"/>
                <a:t>samping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0" y="3988603"/>
            <a:ext cx="1884057" cy="488147"/>
            <a:chOff x="767643" y="6142562"/>
            <a:chExt cx="4723970" cy="710249"/>
          </a:xfrm>
        </p:grpSpPr>
        <p:sp>
          <p:nvSpPr>
            <p:cNvPr id="17" name="Rounded Rectangle 16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7643" y="6211320"/>
              <a:ext cx="4488273" cy="5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Elakan</a:t>
              </a:r>
              <a:r>
                <a:rPr lang="en-US" sz="2000" dirty="0"/>
                <a:t> </a:t>
              </a:r>
              <a:r>
                <a:rPr lang="en-US" sz="2000" dirty="0" err="1"/>
                <a:t>bawah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99669" y="3943350"/>
            <a:ext cx="2087131" cy="488147"/>
            <a:chOff x="767643" y="6142562"/>
            <a:chExt cx="4723970" cy="710249"/>
          </a:xfrm>
        </p:grpSpPr>
        <p:sp>
          <p:nvSpPr>
            <p:cNvPr id="20" name="Rounded Rectangle 19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7643" y="6211320"/>
              <a:ext cx="4488273" cy="5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Elakan</a:t>
              </a:r>
              <a:r>
                <a:rPr lang="en-US" sz="2000" dirty="0"/>
                <a:t> </a:t>
              </a:r>
              <a:r>
                <a:rPr lang="en-US" sz="2000" dirty="0" err="1"/>
                <a:t>berputar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8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Tangkisan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74295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Tangkisan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belaan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menggagalkan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22670" y="3984130"/>
            <a:ext cx="2133600" cy="488147"/>
            <a:chOff x="767643" y="6142562"/>
            <a:chExt cx="4723970" cy="710249"/>
          </a:xfrm>
        </p:grpSpPr>
        <p:sp>
          <p:nvSpPr>
            <p:cNvPr id="9" name="Rounded Rectangle 8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7643" y="6211320"/>
              <a:ext cx="4488274" cy="5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Tangkisan</a:t>
              </a:r>
              <a:r>
                <a:rPr lang="en-US" sz="2000" dirty="0"/>
                <a:t> </a:t>
              </a:r>
              <a:r>
                <a:rPr lang="en-US" sz="2000" dirty="0" err="1"/>
                <a:t>dalam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66069" y="3943350"/>
            <a:ext cx="2087131" cy="488147"/>
            <a:chOff x="767643" y="6142562"/>
            <a:chExt cx="4723970" cy="710249"/>
          </a:xfrm>
        </p:grpSpPr>
        <p:sp>
          <p:nvSpPr>
            <p:cNvPr id="12" name="Rounded Rectangle 11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7643" y="6211320"/>
              <a:ext cx="4488273" cy="5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Tangkisan</a:t>
              </a:r>
              <a:r>
                <a:rPr lang="en-US" sz="2000" dirty="0"/>
                <a:t> </a:t>
              </a:r>
              <a:r>
                <a:rPr lang="en-US" sz="2000" dirty="0" err="1"/>
                <a:t>atas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08669" y="3953183"/>
            <a:ext cx="1884057" cy="488147"/>
            <a:chOff x="767643" y="6142562"/>
            <a:chExt cx="4723970" cy="710249"/>
          </a:xfrm>
        </p:grpSpPr>
        <p:sp>
          <p:nvSpPr>
            <p:cNvPr id="15" name="Rounded Rectangle 14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7643" y="6211320"/>
              <a:ext cx="4488273" cy="5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Tangkisan</a:t>
              </a:r>
              <a:r>
                <a:rPr lang="en-US" sz="2000" dirty="0"/>
                <a:t> </a:t>
              </a:r>
              <a:r>
                <a:rPr lang="en-US" sz="2000" dirty="0" err="1"/>
                <a:t>luar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29400" y="3943348"/>
            <a:ext cx="2391931" cy="488147"/>
            <a:chOff x="767643" y="6142562"/>
            <a:chExt cx="4723970" cy="710249"/>
          </a:xfrm>
        </p:grpSpPr>
        <p:sp>
          <p:nvSpPr>
            <p:cNvPr id="18" name="Rounded Rectangle 17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7643" y="6211320"/>
              <a:ext cx="4488272" cy="5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Tangkisan</a:t>
              </a:r>
              <a:r>
                <a:rPr lang="en-US" sz="2000" dirty="0"/>
                <a:t> </a:t>
              </a:r>
              <a:r>
                <a:rPr lang="en-US" sz="2000" dirty="0" err="1"/>
                <a:t>bawah</a:t>
              </a:r>
              <a:r>
                <a:rPr lang="en-US" sz="2000" dirty="0"/>
                <a:t>.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3" y="1644134"/>
            <a:ext cx="1619476" cy="21529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75" y="1510765"/>
            <a:ext cx="1629002" cy="22672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81" y="1644134"/>
            <a:ext cx="1495634" cy="22005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11" y="1644134"/>
            <a:ext cx="1933845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14" y="1276350"/>
            <a:ext cx="4355786" cy="3124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991600" cy="8953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1"/>
              <a:ext cx="5562600" cy="903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dalam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Pencak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Silat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503829"/>
            <a:ext cx="4487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Pencak</a:t>
            </a:r>
            <a:r>
              <a:rPr lang="en-US" sz="2400" dirty="0"/>
              <a:t> </a:t>
            </a:r>
            <a:r>
              <a:rPr lang="en-US" sz="2400" dirty="0" err="1"/>
              <a:t>silat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yang </a:t>
            </a:r>
            <a:r>
              <a:rPr lang="en-US" sz="2400" dirty="0" err="1"/>
              <a:t>terkoordinasi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terkendali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/>
              <a:t>Gerakan-gerakan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dikombinasikan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variasi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.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variasi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pencak</a:t>
            </a:r>
            <a:r>
              <a:rPr lang="en-US" sz="2400" dirty="0"/>
              <a:t> </a:t>
            </a:r>
            <a:r>
              <a:rPr lang="en-US" sz="2400" dirty="0" err="1"/>
              <a:t>silat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82" y="772944"/>
            <a:ext cx="2604838" cy="2344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27758"/>
            <a:ext cx="2507157" cy="2398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33350"/>
            <a:ext cx="779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Kuda-Kuda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Pasang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1" y="3180388"/>
            <a:ext cx="2572278" cy="1067762"/>
            <a:chOff x="767643" y="5982810"/>
            <a:chExt cx="4723970" cy="1248833"/>
          </a:xfrm>
        </p:grpSpPr>
        <p:sp>
          <p:nvSpPr>
            <p:cNvPr id="6" name="Rounded Rectangle 5"/>
            <p:cNvSpPr/>
            <p:nvPr/>
          </p:nvSpPr>
          <p:spPr>
            <a:xfrm>
              <a:off x="767643" y="5982810"/>
              <a:ext cx="4723970" cy="124883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5490" y="5983935"/>
              <a:ext cx="4488275" cy="69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Sikap</a:t>
              </a:r>
              <a:r>
                <a:rPr lang="en-US" sz="2000" dirty="0"/>
                <a:t> </a:t>
              </a:r>
              <a:r>
                <a:rPr lang="en-US" sz="2000" dirty="0" err="1"/>
                <a:t>pasang</a:t>
              </a:r>
              <a:r>
                <a:rPr lang="en-US" sz="2000" dirty="0"/>
                <a:t> </a:t>
              </a:r>
              <a:r>
                <a:rPr lang="en-US" sz="2000" dirty="0" err="1"/>
                <a:t>tertutup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kuda-kuda</a:t>
              </a:r>
              <a:r>
                <a:rPr lang="en-US" sz="2000" dirty="0"/>
                <a:t> </a:t>
              </a:r>
              <a:r>
                <a:rPr lang="en-US" sz="2000" dirty="0" err="1"/>
                <a:t>tengah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69023" y="3217209"/>
            <a:ext cx="2617949" cy="1066800"/>
            <a:chOff x="767643" y="5982810"/>
            <a:chExt cx="4723970" cy="1259183"/>
          </a:xfrm>
        </p:grpSpPr>
        <p:sp>
          <p:nvSpPr>
            <p:cNvPr id="9" name="Rounded Rectangle 8"/>
            <p:cNvSpPr/>
            <p:nvPr/>
          </p:nvSpPr>
          <p:spPr>
            <a:xfrm>
              <a:off x="767643" y="5982810"/>
              <a:ext cx="4723970" cy="125918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5490" y="5982810"/>
              <a:ext cx="4488272" cy="69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Sikap</a:t>
              </a:r>
              <a:r>
                <a:rPr lang="en-US" sz="2000" dirty="0"/>
                <a:t> </a:t>
              </a:r>
              <a:r>
                <a:rPr lang="en-US" sz="2000" dirty="0" err="1"/>
                <a:t>pasang</a:t>
              </a:r>
              <a:r>
                <a:rPr lang="en-US" sz="2000" dirty="0"/>
                <a:t> </a:t>
              </a:r>
              <a:r>
                <a:rPr lang="en-US" sz="2000" dirty="0" err="1"/>
                <a:t>tertutup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kuda-kuda</a:t>
              </a:r>
              <a:r>
                <a:rPr lang="en-US" sz="2000" dirty="0"/>
                <a:t> </a:t>
              </a:r>
              <a:r>
                <a:rPr lang="en-US" sz="2000" dirty="0" err="1"/>
                <a:t>samping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7553"/>
            <a:ext cx="2572278" cy="22141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68851" y="3257550"/>
            <a:ext cx="2617949" cy="1066800"/>
            <a:chOff x="767643" y="5982810"/>
            <a:chExt cx="4723970" cy="1259183"/>
          </a:xfrm>
        </p:grpSpPr>
        <p:sp>
          <p:nvSpPr>
            <p:cNvPr id="15" name="Rounded Rectangle 14"/>
            <p:cNvSpPr/>
            <p:nvPr/>
          </p:nvSpPr>
          <p:spPr>
            <a:xfrm>
              <a:off x="767643" y="5982810"/>
              <a:ext cx="4723970" cy="125918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5490" y="5982810"/>
              <a:ext cx="4488272" cy="835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Sikap</a:t>
              </a:r>
              <a:r>
                <a:rPr lang="en-US" sz="2000" dirty="0"/>
                <a:t> </a:t>
              </a:r>
              <a:r>
                <a:rPr lang="en-US" sz="2000" dirty="0" err="1"/>
                <a:t>pasang</a:t>
              </a:r>
              <a:r>
                <a:rPr lang="en-US" sz="2000" dirty="0"/>
                <a:t> </a:t>
              </a:r>
              <a:r>
                <a:rPr lang="en-US" sz="2000" dirty="0" err="1"/>
                <a:t>tertutup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kuda-kuda</a:t>
              </a:r>
              <a:r>
                <a:rPr lang="en-US" sz="2000" dirty="0"/>
                <a:t> </a:t>
              </a:r>
              <a:r>
                <a:rPr lang="en-US" sz="2000" dirty="0" err="1"/>
                <a:t>silang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06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00093"/>
            <a:ext cx="2205817" cy="2321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50" y="666750"/>
            <a:ext cx="2657486" cy="2394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59" y="700093"/>
            <a:ext cx="2405392" cy="2405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33350"/>
            <a:ext cx="741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Kuda-Kuda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Pukulan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1" y="3180388"/>
            <a:ext cx="2572278" cy="1067762"/>
            <a:chOff x="767643" y="5982810"/>
            <a:chExt cx="4723970" cy="1248833"/>
          </a:xfrm>
        </p:grpSpPr>
        <p:sp>
          <p:nvSpPr>
            <p:cNvPr id="6" name="Rounded Rectangle 5"/>
            <p:cNvSpPr/>
            <p:nvPr/>
          </p:nvSpPr>
          <p:spPr>
            <a:xfrm>
              <a:off x="767643" y="5982810"/>
              <a:ext cx="4723970" cy="124883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5491" y="5983935"/>
              <a:ext cx="4488275" cy="11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Pukulan atas dan kuda-kuda samping kiri. 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69023" y="3217209"/>
            <a:ext cx="2617949" cy="1066800"/>
            <a:chOff x="767643" y="5982810"/>
            <a:chExt cx="4723970" cy="1259183"/>
          </a:xfrm>
        </p:grpSpPr>
        <p:sp>
          <p:nvSpPr>
            <p:cNvPr id="9" name="Rounded Rectangle 8"/>
            <p:cNvSpPr/>
            <p:nvPr/>
          </p:nvSpPr>
          <p:spPr>
            <a:xfrm>
              <a:off x="767643" y="5982810"/>
              <a:ext cx="4723970" cy="125918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5490" y="5982810"/>
              <a:ext cx="4488272" cy="1198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Pukulan</a:t>
              </a:r>
              <a:r>
                <a:rPr lang="en-US" sz="2000" dirty="0"/>
                <a:t> </a:t>
              </a:r>
              <a:r>
                <a:rPr lang="en-US" sz="2000" dirty="0" err="1"/>
                <a:t>depan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kuda-kuda</a:t>
              </a:r>
              <a:r>
                <a:rPr lang="en-US" sz="2000" dirty="0"/>
                <a:t> </a:t>
              </a:r>
              <a:r>
                <a:rPr lang="en-US" sz="2000" dirty="0" err="1"/>
                <a:t>samping</a:t>
              </a:r>
              <a:r>
                <a:rPr lang="en-US" sz="2000" dirty="0"/>
                <a:t> </a:t>
              </a:r>
              <a:r>
                <a:rPr lang="en-US" sz="2000" dirty="0" err="1"/>
                <a:t>kanan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68851" y="3257550"/>
            <a:ext cx="2617949" cy="1066800"/>
            <a:chOff x="767643" y="5982810"/>
            <a:chExt cx="4723970" cy="1259183"/>
          </a:xfrm>
        </p:grpSpPr>
        <p:sp>
          <p:nvSpPr>
            <p:cNvPr id="13" name="Rounded Rectangle 12"/>
            <p:cNvSpPr/>
            <p:nvPr/>
          </p:nvSpPr>
          <p:spPr>
            <a:xfrm>
              <a:off x="767643" y="5982810"/>
              <a:ext cx="4723970" cy="125918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5490" y="5982810"/>
              <a:ext cx="4488272" cy="835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Pukulan</a:t>
              </a:r>
              <a:r>
                <a:rPr lang="en-US" sz="2000" dirty="0"/>
                <a:t> </a:t>
              </a:r>
              <a:r>
                <a:rPr lang="en-US" sz="2000" dirty="0" err="1"/>
                <a:t>atas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kuda-kuda</a:t>
              </a:r>
              <a:r>
                <a:rPr lang="en-US" sz="2000" dirty="0"/>
                <a:t> </a:t>
              </a:r>
              <a:r>
                <a:rPr lang="en-US" sz="2000" dirty="0" err="1"/>
                <a:t>depan</a:t>
              </a:r>
              <a:r>
                <a:rPr lang="en-US" sz="2000" dirty="0"/>
                <a:t>. 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3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3992"/>
          <a:stretch/>
        </p:blipFill>
        <p:spPr>
          <a:xfrm>
            <a:off x="0" y="666750"/>
            <a:ext cx="9090188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33350"/>
            <a:ext cx="7485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Kuda-Kuda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Tendangan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14047" y="3841100"/>
            <a:ext cx="5867400" cy="533881"/>
            <a:chOff x="767643" y="5982810"/>
            <a:chExt cx="4723970" cy="1248833"/>
          </a:xfrm>
        </p:grpSpPr>
        <p:sp>
          <p:nvSpPr>
            <p:cNvPr id="7" name="Rounded Rectangle 6"/>
            <p:cNvSpPr/>
            <p:nvPr/>
          </p:nvSpPr>
          <p:spPr>
            <a:xfrm>
              <a:off x="767643" y="5982810"/>
              <a:ext cx="4723970" cy="124883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491" y="5983935"/>
              <a:ext cx="4488275" cy="11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Sikap</a:t>
              </a:r>
              <a:r>
                <a:rPr lang="en-US" sz="2000" dirty="0"/>
                <a:t> </a:t>
              </a:r>
              <a:r>
                <a:rPr lang="en-US" sz="2000" dirty="0" err="1"/>
                <a:t>kuda-kuda</a:t>
              </a:r>
              <a:r>
                <a:rPr lang="en-US" sz="2000" dirty="0"/>
                <a:t> </a:t>
              </a:r>
              <a:r>
                <a:rPr lang="en-US" sz="2000" dirty="0" err="1"/>
                <a:t>silang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tendangan</a:t>
              </a:r>
              <a:r>
                <a:rPr lang="en-US" sz="2000" dirty="0"/>
                <a:t> </a:t>
              </a:r>
              <a:r>
                <a:rPr lang="en-US" sz="2000" dirty="0" err="1"/>
                <a:t>samping</a:t>
              </a:r>
              <a:r>
                <a:rPr lang="en-US" sz="2000" dirty="0"/>
                <a:t>. 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1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7560159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7" y="3368313"/>
              <a:ext cx="4605027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SENI BELA DIRI PENCAK SILAT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3899513" cy="2866877"/>
            <a:chOff x="836416" y="2426714"/>
            <a:chExt cx="3899513" cy="2866877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3899513" cy="2866877"/>
              <a:chOff x="836416" y="2426714"/>
              <a:chExt cx="3899513" cy="286687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389951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dirty="0" err="1" smtClean="0">
                    <a:latin typeface="+mj-lt"/>
                    <a:cs typeface="Arial" panose="020B0604020202020204" pitchFamily="34" charset="0"/>
                  </a:rPr>
                  <a:t>peserta</a:t>
                </a:r>
                <a:r>
                  <a:rPr lang="en-US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+mj-lt"/>
                    <a:cs typeface="Arial" panose="020B0604020202020204" pitchFamily="34" charset="0"/>
                  </a:rPr>
                  <a:t>didik</a:t>
                </a:r>
                <a:r>
                  <a:rPr lang="en-US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dirty="0" smtClean="0"/>
                  <a:t>4.1 </a:t>
                </a:r>
                <a:r>
                  <a:rPr lang="en-US" dirty="0" err="1" smtClean="0"/>
                  <a:t>Menjelaskan</a:t>
                </a:r>
                <a:r>
                  <a:rPr lang="en-US" dirty="0" smtClean="0"/>
                  <a:t> </a:t>
                </a:r>
                <a:r>
                  <a:rPr lang="en-US" dirty="0" err="1"/>
                  <a:t>gerak</a:t>
                </a:r>
                <a:r>
                  <a:rPr lang="en-US" dirty="0"/>
                  <a:t> </a:t>
                </a:r>
                <a:r>
                  <a:rPr lang="en-US" dirty="0" err="1"/>
                  <a:t>dasar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pencak</a:t>
                </a:r>
                <a:r>
                  <a:rPr lang="en-US" dirty="0"/>
                  <a:t> </a:t>
                </a:r>
                <a:r>
                  <a:rPr lang="en-US" dirty="0" err="1"/>
                  <a:t>silat</a:t>
                </a:r>
                <a:r>
                  <a:rPr lang="en-US" dirty="0"/>
                  <a:t>; </a:t>
                </a:r>
              </a:p>
              <a:p>
                <a:r>
                  <a:rPr lang="en-US" dirty="0"/>
                  <a:t>4.2 </a:t>
                </a:r>
                <a:r>
                  <a:rPr lang="en-US" dirty="0" err="1"/>
                  <a:t>Menjelaskan</a:t>
                </a:r>
                <a:r>
                  <a:rPr lang="en-US" dirty="0"/>
                  <a:t> </a:t>
                </a:r>
                <a:r>
                  <a:rPr lang="en-US" dirty="0" err="1"/>
                  <a:t>variasi</a:t>
                </a:r>
                <a:r>
                  <a:rPr lang="en-US" dirty="0"/>
                  <a:t> </a:t>
                </a:r>
                <a:r>
                  <a:rPr lang="en-US" dirty="0" err="1"/>
                  <a:t>gerakan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pencak</a:t>
                </a:r>
                <a:r>
                  <a:rPr lang="en-US" dirty="0"/>
                  <a:t> </a:t>
                </a:r>
                <a:r>
                  <a:rPr lang="en-US" dirty="0" err="1"/>
                  <a:t>silat</a:t>
                </a:r>
                <a:r>
                  <a:rPr lang="en-US" dirty="0"/>
                  <a:t>; </a:t>
                </a:r>
              </a:p>
              <a:p>
                <a:r>
                  <a:rPr lang="en-US" dirty="0"/>
                  <a:t>4.3 </a:t>
                </a:r>
                <a:r>
                  <a:rPr lang="en-US" dirty="0" err="1"/>
                  <a:t>Mempraktikkan</a:t>
                </a:r>
                <a:r>
                  <a:rPr lang="en-US" dirty="0"/>
                  <a:t> </a:t>
                </a:r>
                <a:r>
                  <a:rPr lang="en-US" dirty="0" err="1"/>
                  <a:t>variasi</a:t>
                </a:r>
                <a:r>
                  <a:rPr lang="en-US" dirty="0"/>
                  <a:t> </a:t>
                </a:r>
                <a:r>
                  <a:rPr lang="en-US" dirty="0" err="1"/>
                  <a:t>gerak</a:t>
                </a:r>
                <a:r>
                  <a:rPr lang="en-US" dirty="0"/>
                  <a:t> </a:t>
                </a:r>
                <a:r>
                  <a:rPr lang="en-US" dirty="0" err="1"/>
                  <a:t>dasar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pencak</a:t>
                </a:r>
                <a:r>
                  <a:rPr lang="en-US" dirty="0"/>
                  <a:t> </a:t>
                </a:r>
                <a:r>
                  <a:rPr lang="en-US" dirty="0" err="1"/>
                  <a:t>silat</a:t>
                </a:r>
                <a:r>
                  <a:rPr lang="en-US" dirty="0"/>
                  <a:t>. </a:t>
                </a:r>
                <a:endParaRPr lang="en-US" dirty="0" smtClean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19600" y="1269061"/>
            <a:ext cx="5033718" cy="3261907"/>
            <a:chOff x="-6814967" y="1169692"/>
            <a:chExt cx="4844147" cy="3534562"/>
          </a:xfrm>
        </p:grpSpPr>
        <p:grpSp>
          <p:nvGrpSpPr>
            <p:cNvPr id="32" name="Group 31"/>
            <p:cNvGrpSpPr/>
            <p:nvPr/>
          </p:nvGrpSpPr>
          <p:grpSpPr>
            <a:xfrm>
              <a:off x="-6370635" y="1169692"/>
              <a:ext cx="4399815" cy="3534562"/>
              <a:chOff x="-8771949" y="2613321"/>
              <a:chExt cx="4815571" cy="386855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771949" y="2622303"/>
                <a:ext cx="4526444" cy="3859574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561297" y="2613321"/>
                <a:ext cx="4604919" cy="370916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14967" y="1173265"/>
              <a:ext cx="4844147" cy="3188822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3350"/>
            <a:ext cx="6848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Kuda-Kuda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Elakan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4606" y="3540662"/>
            <a:ext cx="3153153" cy="728507"/>
            <a:chOff x="767643" y="5982810"/>
            <a:chExt cx="4723970" cy="937046"/>
          </a:xfrm>
        </p:grpSpPr>
        <p:sp>
          <p:nvSpPr>
            <p:cNvPr id="5" name="Rounded Rectangle 4"/>
            <p:cNvSpPr/>
            <p:nvPr/>
          </p:nvSpPr>
          <p:spPr>
            <a:xfrm>
              <a:off x="767643" y="5982810"/>
              <a:ext cx="4723970" cy="93704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85491" y="5983935"/>
              <a:ext cx="4488275" cy="935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Sikap kuda-kuda dan elakan samping kiri. 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50966"/>
            <a:ext cx="2543530" cy="2753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61" y="815257"/>
            <a:ext cx="2753109" cy="27245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400361" y="3562828"/>
            <a:ext cx="3153153" cy="728507"/>
            <a:chOff x="767643" y="5982810"/>
            <a:chExt cx="4723970" cy="937046"/>
          </a:xfrm>
        </p:grpSpPr>
        <p:sp>
          <p:nvSpPr>
            <p:cNvPr id="10" name="Rounded Rectangle 9"/>
            <p:cNvSpPr/>
            <p:nvPr/>
          </p:nvSpPr>
          <p:spPr>
            <a:xfrm>
              <a:off x="767643" y="5982810"/>
              <a:ext cx="4723970" cy="93704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5491" y="5983935"/>
              <a:ext cx="4488274" cy="910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Sikap kuda-kuda dan elakan samping kanan. 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8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7333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Kuda-Kuda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Tangkisan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4606" y="3540662"/>
            <a:ext cx="3153153" cy="728507"/>
            <a:chOff x="767643" y="5982810"/>
            <a:chExt cx="4723970" cy="937046"/>
          </a:xfrm>
        </p:grpSpPr>
        <p:sp>
          <p:nvSpPr>
            <p:cNvPr id="4" name="Rounded Rectangle 3"/>
            <p:cNvSpPr/>
            <p:nvPr/>
          </p:nvSpPr>
          <p:spPr>
            <a:xfrm>
              <a:off x="767643" y="5982810"/>
              <a:ext cx="4723970" cy="93704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5491" y="5983935"/>
              <a:ext cx="4488274" cy="910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Sikap kuda-kuda dan tangkisan atas kanan. 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0361" y="3562828"/>
            <a:ext cx="3153153" cy="728507"/>
            <a:chOff x="767643" y="5982810"/>
            <a:chExt cx="4723970" cy="937046"/>
          </a:xfrm>
        </p:grpSpPr>
        <p:sp>
          <p:nvSpPr>
            <p:cNvPr id="9" name="Rounded Rectangle 8"/>
            <p:cNvSpPr/>
            <p:nvPr/>
          </p:nvSpPr>
          <p:spPr>
            <a:xfrm>
              <a:off x="767643" y="5982810"/>
              <a:ext cx="4723970" cy="93704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5491" y="5983935"/>
              <a:ext cx="4488274" cy="910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Sikap kuda-kuda dan tangkisan luar kanan. 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1" y="628555"/>
            <a:ext cx="2438741" cy="2762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98" y="571397"/>
            <a:ext cx="2524478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1" y="1160109"/>
            <a:ext cx="4788053" cy="34904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36232"/>
            <a:chOff x="152400" y="267070"/>
            <a:chExt cx="5943600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Dasar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Pencak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Silat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1504950"/>
            <a:ext cx="3848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Pencak</a:t>
            </a:r>
            <a:r>
              <a:rPr lang="en-US" sz="2400" dirty="0"/>
              <a:t> </a:t>
            </a:r>
            <a:r>
              <a:rPr lang="en-US" sz="2400" dirty="0" err="1"/>
              <a:t>silat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warisan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dilestarikan</a:t>
            </a:r>
            <a:r>
              <a:rPr lang="en-US" sz="2400" dirty="0"/>
              <a:t>.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pencak</a:t>
            </a:r>
            <a:r>
              <a:rPr lang="en-US" sz="2400" dirty="0"/>
              <a:t> </a:t>
            </a:r>
            <a:r>
              <a:rPr lang="en-US" sz="2400" dirty="0" err="1"/>
              <a:t>silat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pertahanan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732770"/>
            <a:ext cx="2589213" cy="35735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363" y="2095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Pasang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140731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awalan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belaan</a:t>
            </a:r>
            <a:r>
              <a:rPr lang="en-US" sz="2400" dirty="0"/>
              <a:t>.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pencak</a:t>
            </a:r>
            <a:r>
              <a:rPr lang="en-US" sz="2400" dirty="0"/>
              <a:t> </a:t>
            </a:r>
            <a:r>
              <a:rPr lang="en-US" sz="2400" dirty="0" err="1"/>
              <a:t>silat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gabungan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kuda-kuda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kuda-kuda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kaki </a:t>
            </a:r>
            <a:r>
              <a:rPr lang="en-US" sz="2400" dirty="0" err="1"/>
              <a:t>tangan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" y="737629"/>
            <a:ext cx="2419688" cy="3210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93" y="619503"/>
            <a:ext cx="2257740" cy="3410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6891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Berikut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jenis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pasang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pencak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silat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5018" y="4029929"/>
            <a:ext cx="3777623" cy="555359"/>
            <a:chOff x="726250" y="5799738"/>
            <a:chExt cx="4842986" cy="870003"/>
          </a:xfrm>
        </p:grpSpPr>
        <p:sp>
          <p:nvSpPr>
            <p:cNvPr id="4" name="Rounded Rectangle 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6250" y="5799741"/>
              <a:ext cx="4668913" cy="77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Sikap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pasang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terbuka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96052" y="3967052"/>
            <a:ext cx="3940684" cy="556986"/>
            <a:chOff x="767643" y="5982810"/>
            <a:chExt cx="4723970" cy="872552"/>
          </a:xfrm>
        </p:grpSpPr>
        <p:sp>
          <p:nvSpPr>
            <p:cNvPr id="7" name="Rounded Rectangle 6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490" y="6100384"/>
              <a:ext cx="4488272" cy="75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Sikap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pasang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tertutup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23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31314"/>
            <a:ext cx="2418205" cy="3409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108094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Kuda-Kuda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878817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kuda-kuda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kaki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siap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belaan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6264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18" y="933103"/>
            <a:ext cx="1486107" cy="2476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71" y="1101653"/>
            <a:ext cx="1819529" cy="2400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40" y="1047750"/>
            <a:ext cx="1686160" cy="2410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" y="1044495"/>
            <a:ext cx="1743318" cy="24577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77" y="1105405"/>
            <a:ext cx="1600423" cy="24292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98" y="1050523"/>
            <a:ext cx="1448002" cy="2467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549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kuda-kuda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pencak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silat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2826" y="3659271"/>
            <a:ext cx="1422229" cy="734435"/>
            <a:chOff x="726250" y="5799738"/>
            <a:chExt cx="4842986" cy="870003"/>
          </a:xfrm>
        </p:grpSpPr>
        <p:sp>
          <p:nvSpPr>
            <p:cNvPr id="4" name="Rounded Rectangle 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6250" y="5799741"/>
              <a:ext cx="4668912" cy="712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tengah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00200" y="3639426"/>
            <a:ext cx="1458731" cy="754280"/>
            <a:chOff x="767643" y="5982810"/>
            <a:chExt cx="4723970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492" y="6004020"/>
              <a:ext cx="4488272" cy="69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4200" y="3657815"/>
            <a:ext cx="1371657" cy="772981"/>
            <a:chOff x="767643" y="5982810"/>
            <a:chExt cx="4723970" cy="870003"/>
          </a:xfrm>
        </p:grpSpPr>
        <p:sp>
          <p:nvSpPr>
            <p:cNvPr id="12" name="Rounded Rectangle 11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5489" y="6100384"/>
              <a:ext cx="4488273" cy="69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0" y="3684346"/>
            <a:ext cx="1371657" cy="772981"/>
            <a:chOff x="767643" y="5982810"/>
            <a:chExt cx="4723970" cy="870003"/>
          </a:xfrm>
        </p:grpSpPr>
        <p:sp>
          <p:nvSpPr>
            <p:cNvPr id="22" name="Rounded Rectangle 21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5489" y="6100384"/>
              <a:ext cx="4488273" cy="69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19800" y="3599852"/>
            <a:ext cx="1371657" cy="1105498"/>
            <a:chOff x="767643" y="5863999"/>
            <a:chExt cx="4723970" cy="1143145"/>
          </a:xfrm>
        </p:grpSpPr>
        <p:sp>
          <p:nvSpPr>
            <p:cNvPr id="25" name="Rounded Rectangle 24"/>
            <p:cNvSpPr/>
            <p:nvPr/>
          </p:nvSpPr>
          <p:spPr>
            <a:xfrm>
              <a:off x="767643" y="5923937"/>
              <a:ext cx="4723970" cy="92887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8852" y="5863999"/>
              <a:ext cx="4488274" cy="1143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silang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67600" y="3609201"/>
            <a:ext cx="1456322" cy="1248549"/>
            <a:chOff x="767643" y="5938896"/>
            <a:chExt cx="4723970" cy="1143145"/>
          </a:xfrm>
        </p:grpSpPr>
        <p:sp>
          <p:nvSpPr>
            <p:cNvPr id="28" name="Rounded Rectangle 27"/>
            <p:cNvSpPr/>
            <p:nvPr/>
          </p:nvSpPr>
          <p:spPr>
            <a:xfrm>
              <a:off x="767643" y="5982810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5489" y="5938896"/>
              <a:ext cx="4488274" cy="1143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Kuda-kuda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silang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544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1" y="895350"/>
            <a:ext cx="3185919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175765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menyerang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kaki.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Serangan</a:t>
            </a:r>
            <a:r>
              <a:rPr lang="en-US" sz="2400" dirty="0" smtClean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pukulan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Serangan</a:t>
            </a:r>
            <a:r>
              <a:rPr lang="en-US" sz="2400" dirty="0" smtClean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kaki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tendangan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92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Serangan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pukulan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4295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Serangan</a:t>
            </a:r>
            <a:r>
              <a:rPr lang="en-US" sz="2400" dirty="0"/>
              <a:t> </a:t>
            </a:r>
            <a:r>
              <a:rPr lang="en-US" sz="2400" dirty="0" err="1"/>
              <a:t>pukulan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mengepal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9522"/>
            <a:ext cx="3693623" cy="2412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4203"/>
            <a:ext cx="3276600" cy="23234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66800" y="3972293"/>
            <a:ext cx="2087131" cy="488147"/>
            <a:chOff x="767643" y="6142562"/>
            <a:chExt cx="4723970" cy="710249"/>
          </a:xfrm>
        </p:grpSpPr>
        <p:sp>
          <p:nvSpPr>
            <p:cNvPr id="10" name="Rounded Rectangle 9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7643" y="6211320"/>
              <a:ext cx="4488273" cy="437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Pukulan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lurus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19134" y="3943350"/>
            <a:ext cx="2087131" cy="488147"/>
            <a:chOff x="767643" y="6142562"/>
            <a:chExt cx="4723970" cy="710249"/>
          </a:xfrm>
        </p:grpSpPr>
        <p:sp>
          <p:nvSpPr>
            <p:cNvPr id="16" name="Rounded Rectangle 15"/>
            <p:cNvSpPr/>
            <p:nvPr/>
          </p:nvSpPr>
          <p:spPr>
            <a:xfrm>
              <a:off x="767643" y="6142562"/>
              <a:ext cx="4723970" cy="710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7643" y="6211320"/>
              <a:ext cx="4488273" cy="58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Pukulan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+mj-lt"/>
                  <a:cs typeface="Arial" panose="020B0604020202020204" pitchFamily="34" charset="0"/>
                </a:rPr>
                <a:t>tegak</a:t>
              </a:r>
              <a:r>
                <a:rPr lang="en-US" sz="20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0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4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5922</TotalTime>
  <Words>535</Words>
  <Application>Microsoft Office PowerPoint</Application>
  <PresentationFormat>On-screen Show (16:9)</PresentationFormat>
  <Paragraphs>87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Rofikah</cp:lastModifiedBy>
  <cp:revision>130</cp:revision>
  <dcterms:created xsi:type="dcterms:W3CDTF">2022-01-17T01:37:52Z</dcterms:created>
  <dcterms:modified xsi:type="dcterms:W3CDTF">2023-01-17T03:29:15Z</dcterms:modified>
</cp:coreProperties>
</file>