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8" r:id="rId3"/>
    <p:sldId id="262" r:id="rId4"/>
    <p:sldId id="263" r:id="rId5"/>
    <p:sldId id="264" r:id="rId6"/>
    <p:sldId id="300" r:id="rId7"/>
    <p:sldId id="301" r:id="rId8"/>
    <p:sldId id="327" r:id="rId9"/>
    <p:sldId id="328" r:id="rId10"/>
    <p:sldId id="305" r:id="rId11"/>
    <p:sldId id="321" r:id="rId12"/>
    <p:sldId id="322" r:id="rId13"/>
    <p:sldId id="323" r:id="rId14"/>
    <p:sldId id="307" r:id="rId15"/>
    <p:sldId id="324" r:id="rId16"/>
    <p:sldId id="329" r:id="rId17"/>
    <p:sldId id="325" r:id="rId18"/>
    <p:sldId id="326" r:id="rId19"/>
    <p:sldId id="309" r:id="rId20"/>
    <p:sldId id="310" r:id="rId21"/>
    <p:sldId id="311" r:id="rId22"/>
    <p:sldId id="313" r:id="rId23"/>
    <p:sldId id="314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33CC33"/>
    <a:srgbClr val="BFD101"/>
    <a:srgbClr val="B2D34E"/>
    <a:srgbClr val="C9C011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584" autoAdjust="0"/>
  </p:normalViewPr>
  <p:slideViewPr>
    <p:cSldViewPr>
      <p:cViewPr varScale="1">
        <p:scale>
          <a:sx n="99" d="100"/>
          <a:sy n="99" d="100"/>
        </p:scale>
        <p:origin x="-53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6CB9-FC61-42C7-AB0E-E239B60C3C51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A237-A359-4CC0-951A-F3A14D13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cantumkan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font 10pt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8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2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198"/>
            <a:ext cx="914400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4572000" y="28765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10000" y="1336846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11875" y="3018279"/>
            <a:ext cx="2070118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784949" y="895350"/>
            <a:ext cx="2329851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4081130" y="1777335"/>
            <a:ext cx="4495800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Pendidikan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Jasmani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Olahraga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Kesehatan</a:t>
            </a:r>
            <a:endParaRPr lang="en-US" sz="2800" b="1" dirty="0" smtClean="0">
              <a:solidFill>
                <a:srgbClr val="33CC33"/>
              </a:solidFill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14" y="971550"/>
            <a:ext cx="2292185" cy="321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5153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Cara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melakukan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lari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jarak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pendek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22" y="1809750"/>
            <a:ext cx="2695108" cy="22363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222" y="620457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start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131153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Gerakan</a:t>
            </a:r>
            <a:r>
              <a:rPr lang="en-US" sz="2400" dirty="0"/>
              <a:t> start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lari</a:t>
            </a:r>
            <a:r>
              <a:rPr lang="en-US" sz="2400" dirty="0"/>
              <a:t> </a:t>
            </a:r>
            <a:r>
              <a:rPr lang="en-US" sz="2400" dirty="0" err="1"/>
              <a:t>jarak</a:t>
            </a:r>
            <a:r>
              <a:rPr lang="en-US" sz="2400" dirty="0"/>
              <a:t> </a:t>
            </a:r>
            <a:r>
              <a:rPr lang="en-US" sz="2400" dirty="0" err="1"/>
              <a:t>pendek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start </a:t>
            </a:r>
            <a:r>
              <a:rPr lang="en-US" sz="2400" dirty="0" err="1"/>
              <a:t>jongkok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30" y="2075967"/>
            <a:ext cx="2695108" cy="1703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738" y="1809750"/>
            <a:ext cx="2069472" cy="223636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33400" y="4046116"/>
            <a:ext cx="2077611" cy="50683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Aba-aba “</a:t>
            </a:r>
            <a:r>
              <a:rPr lang="en-US" sz="2000" dirty="0" err="1">
                <a:solidFill>
                  <a:schemeClr val="tx1"/>
                </a:solidFill>
              </a:rPr>
              <a:t>bersedia</a:t>
            </a:r>
            <a:r>
              <a:rPr lang="en-US" sz="2000" dirty="0">
                <a:solidFill>
                  <a:schemeClr val="tx1"/>
                </a:solidFill>
              </a:rPr>
              <a:t>”.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49078" y="4046116"/>
            <a:ext cx="2077611" cy="50683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Aba-aba “</a:t>
            </a:r>
            <a:r>
              <a:rPr lang="en-US" sz="2000" dirty="0" err="1">
                <a:solidFill>
                  <a:schemeClr val="tx1"/>
                </a:solidFill>
              </a:rPr>
              <a:t>siap</a:t>
            </a:r>
            <a:r>
              <a:rPr lang="en-US" sz="2000" dirty="0">
                <a:solidFill>
                  <a:schemeClr val="tx1"/>
                </a:solidFill>
              </a:rPr>
              <a:t>”.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70667" y="4046116"/>
            <a:ext cx="2077611" cy="50683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Aba-aba “</a:t>
            </a:r>
            <a:r>
              <a:rPr lang="en-US" sz="2000" dirty="0" err="1">
                <a:solidFill>
                  <a:schemeClr val="tx1"/>
                </a:solidFill>
              </a:rPr>
              <a:t>ya</a:t>
            </a:r>
            <a:r>
              <a:rPr lang="en-US" sz="2000" dirty="0">
                <a:solidFill>
                  <a:schemeClr val="tx1"/>
                </a:solidFill>
              </a:rPr>
              <a:t>”.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416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73" y="742950"/>
            <a:ext cx="2848254" cy="37332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73307" y="1455415"/>
            <a:ext cx="3926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menolakkan</a:t>
            </a:r>
            <a:r>
              <a:rPr lang="en-US" sz="2400" dirty="0"/>
              <a:t> kaki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start, </a:t>
            </a:r>
            <a:r>
              <a:rPr lang="en-US" sz="2400" dirty="0" err="1"/>
              <a:t>tangan</a:t>
            </a:r>
            <a:r>
              <a:rPr lang="en-US" sz="2400" dirty="0"/>
              <a:t> </a:t>
            </a:r>
            <a:r>
              <a:rPr lang="en-US" sz="2400" dirty="0" err="1"/>
              <a:t>mengayun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depan</a:t>
            </a:r>
            <a:r>
              <a:rPr lang="en-US" sz="2400" dirty="0"/>
              <a:t> </a:t>
            </a:r>
            <a:r>
              <a:rPr lang="en-US" sz="2400" dirty="0" err="1"/>
              <a:t>berlawanan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langkah</a:t>
            </a:r>
            <a:r>
              <a:rPr lang="en-US" sz="2400" dirty="0"/>
              <a:t> kaki </a:t>
            </a:r>
            <a:r>
              <a:rPr lang="en-US" sz="2400" dirty="0" err="1"/>
              <a:t>belakang</a:t>
            </a:r>
            <a:r>
              <a:rPr lang="en-US" sz="2400" dirty="0"/>
              <a:t>. </a:t>
            </a:r>
            <a:r>
              <a:rPr lang="en-US" sz="2400" dirty="0" err="1"/>
              <a:t>Langkah</a:t>
            </a:r>
            <a:r>
              <a:rPr lang="en-US" sz="2400" dirty="0"/>
              <a:t> kaki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r>
              <a:rPr lang="en-US" sz="2400" dirty="0"/>
              <a:t>. 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21973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lari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667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223" y="1494697"/>
            <a:ext cx="5162777" cy="23831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277362"/>
            <a:ext cx="365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Garis</a:t>
            </a:r>
            <a:r>
              <a:rPr lang="en-US" sz="2400" dirty="0"/>
              <a:t> finis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</a:t>
            </a:r>
            <a:r>
              <a:rPr lang="en-US" sz="2400" dirty="0" err="1"/>
              <a:t>pelari</a:t>
            </a:r>
            <a:r>
              <a:rPr lang="en-US" sz="2400" dirty="0"/>
              <a:t>.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mendekati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finis, </a:t>
            </a:r>
            <a:r>
              <a:rPr lang="en-US" sz="2400" dirty="0" err="1"/>
              <a:t>teknik</a:t>
            </a:r>
            <a:r>
              <a:rPr lang="en-US" sz="2400" dirty="0"/>
              <a:t> yang </a:t>
            </a:r>
            <a:r>
              <a:rPr lang="en-US" sz="2400" dirty="0" err="1"/>
              <a:t>sering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menyondongkan</a:t>
            </a:r>
            <a:r>
              <a:rPr lang="en-US" sz="2400" dirty="0"/>
              <a:t> </a:t>
            </a:r>
            <a:r>
              <a:rPr lang="en-US" sz="2400" dirty="0" err="1"/>
              <a:t>badan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depan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</a:t>
            </a:r>
            <a:r>
              <a:rPr lang="en-US" sz="2400" dirty="0" err="1"/>
              <a:t>diayunkan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belakang</a:t>
            </a:r>
            <a:r>
              <a:rPr lang="en-US" sz="2400" dirty="0"/>
              <a:t>. 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219730"/>
            <a:ext cx="5445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memasuki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garis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finis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655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221353"/>
            <a:ext cx="5679666" cy="340779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152399"/>
            <a:ext cx="6400800" cy="742951"/>
            <a:chOff x="152400" y="267069"/>
            <a:chExt cx="5943600" cy="12763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69"/>
              <a:ext cx="5791200" cy="127635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60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Lompat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Jauh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6508" y="1200150"/>
            <a:ext cx="37806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Lompat</a:t>
            </a:r>
            <a:r>
              <a:rPr lang="en-US" sz="2400" dirty="0"/>
              <a:t> </a:t>
            </a:r>
            <a:r>
              <a:rPr lang="en-US" sz="2400" dirty="0" err="1"/>
              <a:t>jauh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melompat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depan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bertolak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kaki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jarak</a:t>
            </a:r>
            <a:r>
              <a:rPr lang="en-US" sz="2400" dirty="0"/>
              <a:t> </a:t>
            </a:r>
            <a:r>
              <a:rPr lang="en-US" sz="2400" dirty="0" err="1"/>
              <a:t>lompatan</a:t>
            </a:r>
            <a:r>
              <a:rPr lang="en-US" sz="2400" dirty="0"/>
              <a:t> </a:t>
            </a:r>
            <a:r>
              <a:rPr lang="en-US" sz="2400" dirty="0" err="1"/>
              <a:t>terjauh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9738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200" y="1962151"/>
            <a:ext cx="6976411" cy="2743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133350"/>
            <a:ext cx="4454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Cara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melakukan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lompat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jauh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620457"/>
            <a:ext cx="567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awalan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142821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awalan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lompat</a:t>
            </a:r>
            <a:r>
              <a:rPr lang="en-US" sz="2400" dirty="0"/>
              <a:t> </a:t>
            </a:r>
            <a:r>
              <a:rPr lang="en-US" sz="2400" dirty="0" err="1"/>
              <a:t>jauh</a:t>
            </a:r>
            <a:r>
              <a:rPr lang="en-US" sz="2400" dirty="0"/>
              <a:t> </a:t>
            </a:r>
            <a:r>
              <a:rPr lang="en-US" sz="2400" dirty="0" err="1"/>
              <a:t>bertujuan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mendapatkan</a:t>
            </a:r>
            <a:r>
              <a:rPr lang="en-US" sz="2400" dirty="0"/>
              <a:t> </a:t>
            </a:r>
            <a:r>
              <a:rPr lang="en-US" sz="2400" dirty="0" err="1"/>
              <a:t>kecepatan</a:t>
            </a:r>
            <a:r>
              <a:rPr lang="en-US" sz="2400" dirty="0"/>
              <a:t> yang </a:t>
            </a:r>
            <a:r>
              <a:rPr lang="en-US" sz="2400" dirty="0" err="1"/>
              <a:t>setinggi-tingginya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</a:t>
            </a:r>
            <a:r>
              <a:rPr lang="en-US" sz="2400" dirty="0" err="1"/>
              <a:t>balok</a:t>
            </a:r>
            <a:r>
              <a:rPr lang="en-US" sz="2400" dirty="0"/>
              <a:t> </a:t>
            </a:r>
            <a:r>
              <a:rPr lang="en-US" sz="2400" dirty="0" err="1"/>
              <a:t>tumpuan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073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422" y="1428750"/>
            <a:ext cx="7204089" cy="32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9445" y="761821"/>
            <a:ext cx="8029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tolakan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tumpuan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kaki </a:t>
            </a:r>
            <a:r>
              <a:rPr lang="en-US" sz="2400" dirty="0" err="1"/>
              <a:t>terkuat</a:t>
            </a:r>
            <a:r>
              <a:rPr lang="en-US" sz="2400" dirty="0"/>
              <a:t> agar </a:t>
            </a:r>
            <a:r>
              <a:rPr lang="en-US" sz="2400" dirty="0" err="1"/>
              <a:t>lompatan</a:t>
            </a:r>
            <a:r>
              <a:rPr lang="en-US" sz="2400" dirty="0"/>
              <a:t> yang </a:t>
            </a:r>
            <a:r>
              <a:rPr lang="en-US" sz="2400" dirty="0" err="1"/>
              <a:t>dihasilkan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jauh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219730"/>
            <a:ext cx="567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tolakan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atau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tumpuan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6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81" y="1581151"/>
            <a:ext cx="5231871" cy="312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775" y="685621"/>
            <a:ext cx="8334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melayang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sikap</a:t>
            </a:r>
            <a:r>
              <a:rPr lang="en-US" sz="2400" dirty="0"/>
              <a:t> </a:t>
            </a:r>
            <a:r>
              <a:rPr lang="en-US" sz="2400" dirty="0" err="1"/>
              <a:t>menolakkan</a:t>
            </a:r>
            <a:r>
              <a:rPr lang="en-US" sz="2400" dirty="0"/>
              <a:t> kaki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balok</a:t>
            </a:r>
            <a:r>
              <a:rPr lang="en-US" sz="2400" dirty="0"/>
              <a:t> </a:t>
            </a:r>
            <a:r>
              <a:rPr lang="en-US" sz="2400" dirty="0" err="1"/>
              <a:t>tumpuan</a:t>
            </a:r>
            <a:r>
              <a:rPr lang="en-US" sz="2400" dirty="0"/>
              <a:t>, </a:t>
            </a:r>
            <a:r>
              <a:rPr lang="en-US" sz="2400" dirty="0" err="1"/>
              <a:t>badan</a:t>
            </a:r>
            <a:r>
              <a:rPr lang="en-US" sz="2400" dirty="0"/>
              <a:t> </a:t>
            </a:r>
            <a:r>
              <a:rPr lang="en-US" sz="2400" dirty="0" err="1"/>
              <a:t>terangkat</a:t>
            </a:r>
            <a:r>
              <a:rPr lang="en-US" sz="2400" dirty="0"/>
              <a:t> </a:t>
            </a:r>
            <a:r>
              <a:rPr lang="en-US" sz="2400" dirty="0" err="1"/>
              <a:t>melayang</a:t>
            </a:r>
            <a:r>
              <a:rPr lang="en-US" sz="2400" dirty="0"/>
              <a:t> di </a:t>
            </a:r>
            <a:r>
              <a:rPr lang="en-US" sz="2400" dirty="0" err="1"/>
              <a:t>udara</a:t>
            </a:r>
            <a:r>
              <a:rPr lang="en-US" sz="2400" dirty="0"/>
              <a:t> </a:t>
            </a:r>
            <a:r>
              <a:rPr lang="en-US" sz="2400" dirty="0" err="1"/>
              <a:t>bersamaan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ayunan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en-US" sz="2400" dirty="0" err="1"/>
              <a:t>lengan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depan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21973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melayang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602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91" y="1200150"/>
            <a:ext cx="5930110" cy="35261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759759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mendarat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menarik</a:t>
            </a:r>
            <a:r>
              <a:rPr lang="en-US" sz="2400" dirty="0"/>
              <a:t> </a:t>
            </a:r>
            <a:r>
              <a:rPr lang="en-US" sz="2400" dirty="0" err="1"/>
              <a:t>badan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depan</a:t>
            </a:r>
            <a:r>
              <a:rPr lang="en-US" sz="2400" dirty="0"/>
              <a:t> </a:t>
            </a:r>
            <a:r>
              <a:rPr lang="en-US" sz="2400" dirty="0" err="1"/>
              <a:t>bawah</a:t>
            </a:r>
            <a:r>
              <a:rPr lang="en-US" sz="2400" dirty="0"/>
              <a:t>. </a:t>
            </a:r>
            <a:r>
              <a:rPr lang="en-US" sz="2400" dirty="0" err="1"/>
              <a:t>Luruskan</a:t>
            </a:r>
            <a:r>
              <a:rPr lang="en-US" sz="2400" dirty="0"/>
              <a:t> kaki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tekuk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menyentuh</a:t>
            </a:r>
            <a:r>
              <a:rPr lang="en-US" sz="2400" dirty="0"/>
              <a:t> </a:t>
            </a:r>
            <a:r>
              <a:rPr lang="en-US" sz="2400" dirty="0" err="1"/>
              <a:t>tanah</a:t>
            </a:r>
            <a:r>
              <a:rPr lang="en-US" sz="2400" dirty="0"/>
              <a:t>. 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219730"/>
            <a:ext cx="5445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4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mendarat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707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300592"/>
            <a:ext cx="8079154" cy="22900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133350"/>
            <a:ext cx="4876800" cy="838200"/>
            <a:chOff x="152400" y="267069"/>
            <a:chExt cx="5943600" cy="10811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69"/>
              <a:ext cx="5791200" cy="108112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1"/>
              <a:ext cx="5562600" cy="865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Tolak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Peluru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85800" y="971550"/>
            <a:ext cx="8220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Tolak</a:t>
            </a:r>
            <a:r>
              <a:rPr lang="en-US" sz="2400" dirty="0"/>
              <a:t> </a:t>
            </a:r>
            <a:r>
              <a:rPr lang="en-US" sz="2400" dirty="0" err="1"/>
              <a:t>peluru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cabang</a:t>
            </a:r>
            <a:r>
              <a:rPr lang="en-US" sz="2400" dirty="0"/>
              <a:t> </a:t>
            </a:r>
            <a:r>
              <a:rPr lang="en-US" sz="2400" dirty="0" err="1"/>
              <a:t>olahraga</a:t>
            </a:r>
            <a:r>
              <a:rPr lang="en-US" sz="2400" dirty="0"/>
              <a:t> </a:t>
            </a:r>
            <a:r>
              <a:rPr lang="en-US" sz="2400" dirty="0" err="1"/>
              <a:t>atletik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cabang</a:t>
            </a:r>
            <a:r>
              <a:rPr lang="en-US" sz="2400" dirty="0"/>
              <a:t> </a:t>
            </a:r>
            <a:r>
              <a:rPr lang="en-US" sz="2400" dirty="0" err="1"/>
              <a:t>lempar</a:t>
            </a:r>
            <a:r>
              <a:rPr lang="en-US" sz="2400" dirty="0"/>
              <a:t>.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tolak</a:t>
            </a:r>
            <a:r>
              <a:rPr lang="en-US" sz="2400" dirty="0"/>
              <a:t> </a:t>
            </a:r>
            <a:r>
              <a:rPr lang="en-US" sz="2400" dirty="0" err="1"/>
              <a:t>peluru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menolakkan</a:t>
            </a:r>
            <a:r>
              <a:rPr lang="en-US" sz="2400" dirty="0"/>
              <a:t> </a:t>
            </a:r>
            <a:r>
              <a:rPr lang="en-US" sz="2400" dirty="0" err="1"/>
              <a:t>peluru</a:t>
            </a:r>
            <a:r>
              <a:rPr lang="en-US" sz="2400" dirty="0"/>
              <a:t> </a:t>
            </a:r>
            <a:r>
              <a:rPr lang="en-US" sz="2400" dirty="0" err="1"/>
              <a:t>sejauh-jauhnya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depan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213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4463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Cara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melakukan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tolak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peluru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32" y="1962150"/>
            <a:ext cx="7733268" cy="251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222" y="620457"/>
            <a:ext cx="5445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memegang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peluru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222" y="1131153"/>
            <a:ext cx="8570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Peluru dipegang dengan satu tangan. Peluru dipegang menggunakan jari tangan pada bagian telapak tangan yang dalam.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726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26641" y="497255"/>
            <a:ext cx="6324695" cy="810793"/>
            <a:chOff x="1611544" y="3352296"/>
            <a:chExt cx="5883878" cy="625617"/>
          </a:xfrm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5883878" cy="609244"/>
            </a:xfrm>
            <a:prstGeom prst="parallelogram">
              <a:avLst>
                <a:gd name="adj" fmla="val 4531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534568" y="3368313"/>
              <a:ext cx="4415612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fi-FI" sz="3200" b="1" dirty="0" smtClean="0">
                  <a:solidFill>
                    <a:schemeClr val="tx1"/>
                  </a:solidFill>
                </a:rPr>
                <a:t>ATLETIK</a:t>
              </a:r>
              <a:endParaRPr lang="nn-NO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316014" y="335803"/>
            <a:ext cx="1157922" cy="115792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538794" y="335814"/>
            <a:ext cx="1157922" cy="1157922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538794" y="335813"/>
            <a:ext cx="1157922" cy="1157922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6297" y="449427"/>
            <a:ext cx="1002917" cy="1004306"/>
            <a:chOff x="2895601" y="-542991"/>
            <a:chExt cx="960519" cy="961848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080572" y="-488577"/>
              <a:ext cx="589789" cy="41885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18258" y="-119089"/>
              <a:ext cx="332226" cy="537946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0087" y="1853600"/>
            <a:ext cx="3768901" cy="2374435"/>
            <a:chOff x="836416" y="2426714"/>
            <a:chExt cx="3768901" cy="2374435"/>
          </a:xfrm>
        </p:grpSpPr>
        <p:grpSp>
          <p:nvGrpSpPr>
            <p:cNvPr id="15" name="Group 14"/>
            <p:cNvGrpSpPr/>
            <p:nvPr/>
          </p:nvGrpSpPr>
          <p:grpSpPr>
            <a:xfrm>
              <a:off x="836416" y="2426714"/>
              <a:ext cx="3768901" cy="2374435"/>
              <a:chOff x="836416" y="2426714"/>
              <a:chExt cx="3768901" cy="237443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836417" y="2985267"/>
                <a:ext cx="3768900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err="1"/>
                  <a:t>Setelah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mempelajari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materi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pada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bab</a:t>
                </a:r>
                <a:r>
                  <a:rPr lang="en-US" sz="1600" dirty="0"/>
                  <a:t> </a:t>
                </a:r>
                <a:r>
                  <a:rPr lang="en-US" sz="1600" dirty="0" err="1"/>
                  <a:t>ini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peserta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didik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diharapkan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dapat</a:t>
                </a:r>
                <a:r>
                  <a:rPr lang="en-US" sz="1600" dirty="0"/>
                  <a:t>: </a:t>
                </a:r>
              </a:p>
              <a:p>
                <a:r>
                  <a:rPr lang="en-US" sz="1600" dirty="0"/>
                  <a:t>5.1 </a:t>
                </a:r>
                <a:r>
                  <a:rPr lang="en-US" sz="1600" dirty="0" err="1"/>
                  <a:t>Menjelaskan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gerak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dasar</a:t>
                </a:r>
                <a:r>
                  <a:rPr lang="en-US" sz="1600" dirty="0"/>
                  <a:t> </a:t>
                </a:r>
                <a:r>
                  <a:rPr lang="en-US" sz="1600" dirty="0" err="1"/>
                  <a:t>jalan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cepat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lari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jarak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pendek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lompat</a:t>
                </a:r>
                <a:r>
                  <a:rPr lang="en-US" sz="1600" dirty="0"/>
                  <a:t> </a:t>
                </a:r>
                <a:r>
                  <a:rPr lang="en-US" sz="1600" dirty="0" err="1"/>
                  <a:t>jauh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dan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tolak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peluru</a:t>
                </a:r>
                <a:r>
                  <a:rPr lang="en-US" sz="1600" dirty="0"/>
                  <a:t>; </a:t>
                </a:r>
              </a:p>
              <a:p>
                <a:r>
                  <a:rPr lang="sv-SE" sz="1600" dirty="0"/>
                  <a:t>5.2 Memperagakan gerak melompat tanpa awalan. </a:t>
                </a:r>
                <a:endParaRPr lang="en-US" sz="1600" dirty="0" smtClean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36416" y="2426714"/>
                <a:ext cx="2819132" cy="457200"/>
              </a:xfrm>
              <a:prstGeom prst="rect">
                <a:avLst/>
              </a:prstGeom>
              <a:solidFill>
                <a:srgbClr val="8EB4E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923144" y="2455258"/>
              <a:ext cx="2431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+mj-lt"/>
                </a:rPr>
                <a:t>Tujuan</a:t>
              </a:r>
              <a:r>
                <a:rPr lang="en-US" sz="2000" b="1" dirty="0">
                  <a:latin typeface="+mj-lt"/>
                </a:rPr>
                <a:t> </a:t>
              </a:r>
              <a:r>
                <a:rPr lang="en-US" sz="2000" b="1" dirty="0" err="1">
                  <a:latin typeface="+mj-lt"/>
                </a:rPr>
                <a:t>Pembelajaran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43397" y="977367"/>
            <a:ext cx="5181602" cy="3496889"/>
            <a:chOff x="-6370637" y="1172906"/>
            <a:chExt cx="4459077" cy="3531351"/>
          </a:xfrm>
        </p:grpSpPr>
        <p:grpSp>
          <p:nvGrpSpPr>
            <p:cNvPr id="32" name="Group 31"/>
            <p:cNvGrpSpPr/>
            <p:nvPr/>
          </p:nvGrpSpPr>
          <p:grpSpPr>
            <a:xfrm>
              <a:off x="-6370637" y="1177900"/>
              <a:ext cx="4459077" cy="3526357"/>
              <a:chOff x="-8771949" y="2622304"/>
              <a:chExt cx="4880432" cy="3859575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-8771949" y="2622304"/>
                <a:ext cx="4526444" cy="3859575"/>
              </a:xfrm>
              <a:prstGeom prst="ellipse">
                <a:avLst/>
              </a:pr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-8631960" y="2694631"/>
                <a:ext cx="4740443" cy="3074516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239485" y="1172906"/>
              <a:ext cx="4225860" cy="2841311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6" y="850680"/>
            <a:ext cx="5710243" cy="32475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422" y="260897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awal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1504950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awalan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tolak</a:t>
            </a:r>
            <a:r>
              <a:rPr lang="en-US" sz="2400" dirty="0"/>
              <a:t> </a:t>
            </a:r>
            <a:r>
              <a:rPr lang="en-US" sz="2400" dirty="0" err="1"/>
              <a:t>peluru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meletakkan</a:t>
            </a:r>
            <a:r>
              <a:rPr lang="en-US" sz="2400" dirty="0"/>
              <a:t> </a:t>
            </a:r>
            <a:r>
              <a:rPr lang="en-US" sz="2400" dirty="0" err="1"/>
              <a:t>peluru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bahu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097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2071"/>
            <a:ext cx="3810000" cy="21729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422" y="260897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menolak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peluru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142" y="814373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tolak</a:t>
            </a:r>
            <a:r>
              <a:rPr lang="en-US" sz="2400" dirty="0"/>
              <a:t> </a:t>
            </a:r>
            <a:r>
              <a:rPr lang="en-US" sz="2400" dirty="0" err="1"/>
              <a:t>peluru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macam</a:t>
            </a:r>
            <a:r>
              <a:rPr lang="en-US" sz="2400" dirty="0"/>
              <a:t> </a:t>
            </a:r>
            <a:r>
              <a:rPr lang="en-US" sz="2400" dirty="0" err="1"/>
              <a:t>gaya</a:t>
            </a:r>
            <a:r>
              <a:rPr lang="en-US" sz="2400" dirty="0"/>
              <a:t> </a:t>
            </a:r>
            <a:r>
              <a:rPr lang="en-US" sz="2400" dirty="0" err="1"/>
              <a:t>menolak</a:t>
            </a:r>
            <a:r>
              <a:rPr lang="en-US" sz="2400" dirty="0"/>
              <a:t> </a:t>
            </a:r>
            <a:r>
              <a:rPr lang="en-US" sz="2400" dirty="0" err="1"/>
              <a:t>peluru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gaya</a:t>
            </a:r>
            <a:r>
              <a:rPr lang="en-US" sz="2400" dirty="0"/>
              <a:t> </a:t>
            </a:r>
            <a:r>
              <a:rPr lang="en-US" sz="2400" dirty="0" err="1"/>
              <a:t>menyamping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gaya</a:t>
            </a:r>
            <a:r>
              <a:rPr lang="en-US" sz="2400" dirty="0"/>
              <a:t> </a:t>
            </a:r>
            <a:r>
              <a:rPr lang="en-US" sz="2400" dirty="0" err="1"/>
              <a:t>membelakangi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893994"/>
            <a:ext cx="5328429" cy="197315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33400" y="3943350"/>
            <a:ext cx="2743200" cy="50683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Gaya </a:t>
            </a:r>
            <a:r>
              <a:rPr lang="en-US" sz="2000" dirty="0" err="1">
                <a:solidFill>
                  <a:schemeClr val="tx1"/>
                </a:solidFill>
              </a:rPr>
              <a:t>menyamping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76800" y="3943350"/>
            <a:ext cx="2743200" cy="50683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Gaya </a:t>
            </a:r>
            <a:r>
              <a:rPr lang="en-US" sz="2000" dirty="0" err="1">
                <a:solidFill>
                  <a:schemeClr val="tx1"/>
                </a:solidFill>
              </a:rPr>
              <a:t>membelakangi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602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159" y="971550"/>
            <a:ext cx="4876803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422" y="260897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4.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lanjutan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047750"/>
            <a:ext cx="327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menolak</a:t>
            </a:r>
            <a:r>
              <a:rPr lang="en-US" sz="2400" dirty="0"/>
              <a:t> </a:t>
            </a:r>
            <a:r>
              <a:rPr lang="en-US" sz="2400" dirty="0" err="1"/>
              <a:t>peluru</a:t>
            </a:r>
            <a:r>
              <a:rPr lang="en-US" sz="2400" dirty="0"/>
              <a:t>, </a:t>
            </a:r>
            <a:r>
              <a:rPr lang="en-US" sz="2400" dirty="0" err="1"/>
              <a:t>lakukan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lompatan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memutar</a:t>
            </a:r>
            <a:r>
              <a:rPr lang="en-US" sz="2400" dirty="0"/>
              <a:t> kaki </a:t>
            </a:r>
            <a:r>
              <a:rPr lang="en-US" sz="2400" dirty="0" err="1"/>
              <a:t>kanan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depan</a:t>
            </a:r>
            <a:r>
              <a:rPr lang="en-US" sz="2400" dirty="0"/>
              <a:t>. </a:t>
            </a:r>
            <a:r>
              <a:rPr lang="en-US" sz="2400" dirty="0" err="1"/>
              <a:t>Usahakan</a:t>
            </a:r>
            <a:r>
              <a:rPr lang="en-US" sz="2400" dirty="0"/>
              <a:t> </a:t>
            </a:r>
            <a:r>
              <a:rPr lang="en-US" sz="2400" dirty="0" err="1"/>
              <a:t>ujung</a:t>
            </a:r>
            <a:r>
              <a:rPr lang="en-US" sz="2400" dirty="0"/>
              <a:t> kaki </a:t>
            </a:r>
            <a:r>
              <a:rPr lang="en-US" sz="2400" dirty="0" err="1"/>
              <a:t>menyentuh</a:t>
            </a:r>
            <a:r>
              <a:rPr lang="en-US" sz="2400" dirty="0"/>
              <a:t> </a:t>
            </a:r>
            <a:r>
              <a:rPr lang="en-US" sz="2400" dirty="0" err="1"/>
              <a:t>balok</a:t>
            </a:r>
            <a:r>
              <a:rPr lang="en-US" sz="2400" dirty="0"/>
              <a:t> </a:t>
            </a:r>
            <a:r>
              <a:rPr lang="en-US" sz="2400" dirty="0" err="1"/>
              <a:t>tolakan</a:t>
            </a:r>
            <a:r>
              <a:rPr lang="en-US" sz="2400" dirty="0"/>
              <a:t> agar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jatuh</a:t>
            </a:r>
            <a:r>
              <a:rPr lang="en-US" sz="2400" dirty="0"/>
              <a:t> di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lingkaran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672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43" y="654110"/>
            <a:ext cx="5099539" cy="405124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267070"/>
            <a:ext cx="7315200" cy="609173"/>
            <a:chOff x="152400" y="267070"/>
            <a:chExt cx="5943600" cy="6091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5791200" cy="5877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60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Jalan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Cepat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29442" y="1156236"/>
            <a:ext cx="39139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Jalan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gerak</a:t>
            </a:r>
            <a:r>
              <a:rPr lang="en-US" sz="2400" dirty="0"/>
              <a:t> </a:t>
            </a:r>
            <a:r>
              <a:rPr lang="en-US" sz="2400" dirty="0" err="1"/>
              <a:t>maju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melangkahkan</a:t>
            </a:r>
            <a:r>
              <a:rPr lang="en-US" sz="2400" dirty="0"/>
              <a:t> kaki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terputus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tanah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Kaki </a:t>
            </a:r>
            <a:r>
              <a:rPr lang="en-US" sz="2400" dirty="0" err="1"/>
              <a:t>depan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menyentuh</a:t>
            </a:r>
            <a:r>
              <a:rPr lang="en-US" sz="2400" dirty="0"/>
              <a:t> </a:t>
            </a:r>
            <a:r>
              <a:rPr lang="en-US" sz="2400" dirty="0" err="1"/>
              <a:t>tanah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kaki </a:t>
            </a:r>
            <a:r>
              <a:rPr lang="en-US" sz="2400" dirty="0" err="1"/>
              <a:t>belakang</a:t>
            </a:r>
            <a:r>
              <a:rPr lang="en-US" sz="2400" dirty="0"/>
              <a:t> </a:t>
            </a:r>
            <a:r>
              <a:rPr lang="en-US" sz="2400" dirty="0" err="1"/>
              <a:t>meninggalkan</a:t>
            </a:r>
            <a:r>
              <a:rPr lang="en-US" sz="2400" dirty="0"/>
              <a:t> </a:t>
            </a:r>
            <a:r>
              <a:rPr lang="en-US" sz="2400" dirty="0" err="1"/>
              <a:t>tanah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4287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Cara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melakukan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jalan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cepat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79" y="1204862"/>
            <a:ext cx="4162789" cy="33480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5222" y="620457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start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9200" y="205366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start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dalam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jalan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cepat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posisi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berdiri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519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2" y="742950"/>
            <a:ext cx="4302978" cy="3828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895350"/>
            <a:ext cx="43838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Posisi</a:t>
            </a:r>
            <a:r>
              <a:rPr lang="en-US" sz="2400" dirty="0"/>
              <a:t> </a:t>
            </a:r>
            <a:r>
              <a:rPr lang="en-US" sz="2400" dirty="0" err="1"/>
              <a:t>badan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jalan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tegak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pandangan</a:t>
            </a:r>
            <a:r>
              <a:rPr lang="en-US" sz="2400" dirty="0"/>
              <a:t> </a:t>
            </a:r>
            <a:r>
              <a:rPr lang="en-US" sz="2400" dirty="0" err="1"/>
              <a:t>mata</a:t>
            </a:r>
            <a:r>
              <a:rPr lang="en-US" sz="2400" dirty="0"/>
              <a:t> </a:t>
            </a:r>
            <a:r>
              <a:rPr lang="en-US" sz="2400" dirty="0" err="1"/>
              <a:t>lurus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depan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/>
              <a:t>mempertahankan</a:t>
            </a:r>
            <a:r>
              <a:rPr lang="en-US" sz="2400" dirty="0"/>
              <a:t> </a:t>
            </a:r>
            <a:r>
              <a:rPr lang="en-US" sz="2400" dirty="0" err="1"/>
              <a:t>posisi</a:t>
            </a:r>
            <a:r>
              <a:rPr lang="en-US" sz="2400" dirty="0"/>
              <a:t> </a:t>
            </a:r>
            <a:r>
              <a:rPr lang="en-US" sz="2400" dirty="0" err="1"/>
              <a:t>badan</a:t>
            </a:r>
            <a:r>
              <a:rPr lang="en-US" sz="2400" dirty="0"/>
              <a:t> </a:t>
            </a:r>
            <a:r>
              <a:rPr lang="en-US" sz="2400" dirty="0" err="1"/>
              <a:t>tetap</a:t>
            </a:r>
            <a:r>
              <a:rPr lang="en-US" sz="2400" dirty="0"/>
              <a:t> </a:t>
            </a:r>
            <a:r>
              <a:rPr lang="en-US" sz="2400" dirty="0" err="1"/>
              <a:t>tegak</a:t>
            </a:r>
            <a:r>
              <a:rPr lang="en-US" sz="2400" dirty="0"/>
              <a:t>, </a:t>
            </a:r>
            <a:r>
              <a:rPr lang="en-US" sz="2400" dirty="0" err="1"/>
              <a:t>pundak</a:t>
            </a:r>
            <a:r>
              <a:rPr lang="en-US" sz="2400" dirty="0"/>
              <a:t> </a:t>
            </a:r>
            <a:r>
              <a:rPr lang="en-US" sz="2400" dirty="0" err="1"/>
              <a:t>jangan</a:t>
            </a:r>
            <a:r>
              <a:rPr lang="en-US" sz="2400" dirty="0"/>
              <a:t> </a:t>
            </a:r>
            <a:r>
              <a:rPr lang="en-US" sz="2400" dirty="0" err="1"/>
              <a:t>terangkat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lengan</a:t>
            </a:r>
            <a:r>
              <a:rPr lang="en-US" sz="2400" dirty="0"/>
              <a:t> </a:t>
            </a:r>
            <a:r>
              <a:rPr lang="en-US" sz="2400" dirty="0" err="1"/>
              <a:t>mengayun</a:t>
            </a:r>
            <a:r>
              <a:rPr lang="en-US" sz="2400" dirty="0"/>
              <a:t>. 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222" y="21973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Posisi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adan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993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843057"/>
            <a:ext cx="4800600" cy="35742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5222" y="165735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Gerak</a:t>
            </a:r>
            <a:r>
              <a:rPr lang="en-US" sz="2400" dirty="0"/>
              <a:t> </a:t>
            </a:r>
            <a:r>
              <a:rPr lang="en-US" sz="2400" dirty="0" err="1"/>
              <a:t>jalan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pinggul</a:t>
            </a:r>
            <a:r>
              <a:rPr lang="en-US" sz="2400" dirty="0"/>
              <a:t>. </a:t>
            </a:r>
            <a:r>
              <a:rPr lang="en-US" sz="2400" dirty="0" err="1"/>
              <a:t>Lakukan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pinggul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seimbang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dirty="0" err="1"/>
              <a:t>langkah</a:t>
            </a:r>
            <a:r>
              <a:rPr lang="en-US" sz="2400" dirty="0"/>
              <a:t> kaki. 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5222" y="219730"/>
            <a:ext cx="5445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pinggul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6881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17522"/>
            <a:ext cx="5013376" cy="4308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7833" y="1657350"/>
            <a:ext cx="3464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Gerakan</a:t>
            </a:r>
            <a:r>
              <a:rPr lang="en-US" sz="2400" dirty="0"/>
              <a:t> kaki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jalan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langkah</a:t>
            </a:r>
            <a:r>
              <a:rPr lang="en-US" sz="2400" dirty="0"/>
              <a:t> </a:t>
            </a:r>
            <a:r>
              <a:rPr lang="en-US" sz="2400" dirty="0" err="1"/>
              <a:t>lurus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depan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. 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219730"/>
            <a:ext cx="5445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4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kaki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95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33" y="417522"/>
            <a:ext cx="4671310" cy="4308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7832" y="1504950"/>
            <a:ext cx="4054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lengan</a:t>
            </a:r>
            <a:r>
              <a:rPr lang="en-US" sz="2400" dirty="0"/>
              <a:t> </a:t>
            </a:r>
            <a:r>
              <a:rPr lang="en-US" sz="2400" dirty="0" err="1"/>
              <a:t>mengayun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depan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belakang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siku</a:t>
            </a:r>
            <a:r>
              <a:rPr lang="en-US" sz="2400" dirty="0"/>
              <a:t> </a:t>
            </a:r>
            <a:r>
              <a:rPr lang="en-US" sz="2400" dirty="0" err="1"/>
              <a:t>ditekuk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err="1" smtClean="0"/>
              <a:t>Jaga</a:t>
            </a:r>
            <a:r>
              <a:rPr lang="en-US" sz="2400" dirty="0" smtClean="0"/>
              <a:t> </a:t>
            </a:r>
            <a:r>
              <a:rPr lang="en-US" sz="2400" dirty="0" err="1"/>
              <a:t>keseimbangan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mengayun</a:t>
            </a:r>
            <a:r>
              <a:rPr lang="en-US" sz="2400" dirty="0"/>
              <a:t> </a:t>
            </a:r>
            <a:r>
              <a:rPr lang="en-US" sz="2400" dirty="0" err="1"/>
              <a:t>lengan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rileks</a:t>
            </a:r>
            <a:r>
              <a:rPr lang="en-US" sz="2400" dirty="0"/>
              <a:t>. 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219730"/>
            <a:ext cx="5445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5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lengan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60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001" y="1047750"/>
            <a:ext cx="5225999" cy="36576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152399"/>
            <a:ext cx="5562600" cy="742951"/>
            <a:chOff x="152400" y="267069"/>
            <a:chExt cx="5943600" cy="12763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69"/>
              <a:ext cx="5791200" cy="127635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60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Lari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Jarak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Pendek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94593" y="1504950"/>
            <a:ext cx="4029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Lari</a:t>
            </a:r>
            <a:r>
              <a:rPr lang="en-US" sz="2400" dirty="0"/>
              <a:t> </a:t>
            </a:r>
            <a:r>
              <a:rPr lang="en-US" sz="2400" dirty="0" err="1"/>
              <a:t>jarak</a:t>
            </a:r>
            <a:r>
              <a:rPr lang="en-US" sz="2400" dirty="0"/>
              <a:t> </a:t>
            </a:r>
            <a:r>
              <a:rPr lang="en-US" sz="2400" dirty="0" err="1"/>
              <a:t>pendek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lari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kecepatan</a:t>
            </a:r>
            <a:r>
              <a:rPr lang="en-US" sz="2400" dirty="0"/>
              <a:t> </a:t>
            </a:r>
            <a:r>
              <a:rPr lang="en-US" sz="2400" dirty="0" err="1"/>
              <a:t>penuh</a:t>
            </a:r>
            <a:r>
              <a:rPr lang="en-US" sz="2400" dirty="0"/>
              <a:t> </a:t>
            </a:r>
            <a:r>
              <a:rPr lang="en-US" sz="2400" dirty="0" err="1"/>
              <a:t>sepanjang</a:t>
            </a:r>
            <a:r>
              <a:rPr lang="en-US" sz="2400" dirty="0"/>
              <a:t> </a:t>
            </a:r>
            <a:r>
              <a:rPr lang="en-US" sz="2400" dirty="0" err="1"/>
              <a:t>jarak</a:t>
            </a:r>
            <a:r>
              <a:rPr lang="en-US" sz="2400" dirty="0"/>
              <a:t>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ditempuh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jarak</a:t>
            </a:r>
            <a:r>
              <a:rPr lang="en-US" sz="2400" dirty="0"/>
              <a:t>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ditentukan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050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5656</TotalTime>
  <Words>544</Words>
  <Application>Microsoft Office PowerPoint</Application>
  <PresentationFormat>On-screen Show (16:9)</PresentationFormat>
  <Paragraphs>67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Rofikah</cp:lastModifiedBy>
  <cp:revision>120</cp:revision>
  <dcterms:created xsi:type="dcterms:W3CDTF">2022-01-17T01:37:52Z</dcterms:created>
  <dcterms:modified xsi:type="dcterms:W3CDTF">2023-01-17T03:55:03Z</dcterms:modified>
</cp:coreProperties>
</file>