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1" r:id="rId5"/>
    <p:sldId id="265" r:id="rId6"/>
    <p:sldId id="260" r:id="rId7"/>
    <p:sldId id="264" r:id="rId8"/>
    <p:sldId id="269" r:id="rId9"/>
    <p:sldId id="262" r:id="rId10"/>
    <p:sldId id="266" r:id="rId11"/>
    <p:sldId id="267" r:id="rId12"/>
    <p:sldId id="268" r:id="rId13"/>
    <p:sldId id="272" r:id="rId14"/>
    <p:sldId id="270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00"/>
    <a:srgbClr val="FFFFCC"/>
    <a:srgbClr val="5858C8"/>
    <a:srgbClr val="FF66CC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F5AB4-467C-4619-982C-4ED8C46B4681}" type="datetimeFigureOut">
              <a:rPr lang="en-ID" smtClean="0"/>
              <a:t>8/15/2022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E6A42-F2B6-452B-AB18-ED84F48B22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04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E6A42-F2B6-452B-AB18-ED84F48B220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93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E6A42-F2B6-452B-AB18-ED84F48B220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801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E6A42-F2B6-452B-AB18-ED84F48B2202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385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E6A42-F2B6-452B-AB18-ED84F48B2202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84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png"/><Relationship Id="rId10" Type="http://schemas.openxmlformats.org/officeDocument/2006/relationships/image" Target="../media/image7.png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5417" y="2865879"/>
            <a:ext cx="207492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II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xmlns="" id="{83894F76-0C97-4F82-8EE6-C1895189ED22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E6A33D-979F-4F35-88C9-283FFA63D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0" y="863345"/>
            <a:ext cx="2324237" cy="31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6309AC-CA35-40A7-A0BF-CE80D5EC06B9}"/>
              </a:ext>
            </a:extLst>
          </p:cNvPr>
          <p:cNvSpPr txBox="1"/>
          <p:nvPr/>
        </p:nvSpPr>
        <p:spPr>
          <a:xfrm>
            <a:off x="381000" y="36195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CD3441-3029-41F5-8120-6C605DCF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95351"/>
            <a:ext cx="4370682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E2485D-91BD-44B7-B7CF-8D3E0CA42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79150">
            <a:off x="4966074" y="1090703"/>
            <a:ext cx="4651802" cy="3333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BAA58F-8BE6-482A-BE0C-4149A224FE8F}"/>
              </a:ext>
            </a:extLst>
          </p:cNvPr>
          <p:cNvSpPr txBox="1"/>
          <p:nvPr/>
        </p:nvSpPr>
        <p:spPr>
          <a:xfrm>
            <a:off x="5410200" y="158115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C2711D-025F-432D-83B9-A13511D104EA}"/>
              </a:ext>
            </a:extLst>
          </p:cNvPr>
          <p:cNvSpPr txBox="1"/>
          <p:nvPr/>
        </p:nvSpPr>
        <p:spPr>
          <a:xfrm>
            <a:off x="6019800" y="267301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Meski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bersatu</a:t>
            </a:r>
            <a:r>
              <a:rPr lang="en-US" sz="2000" dirty="0"/>
              <a:t> dan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menghormati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9904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8C4150-FA9A-4CF6-AD15-7AC9D4EA0D8D}"/>
              </a:ext>
            </a:extLst>
          </p:cNvPr>
          <p:cNvGrpSpPr/>
          <p:nvPr/>
        </p:nvGrpSpPr>
        <p:grpSpPr>
          <a:xfrm>
            <a:off x="152400" y="188599"/>
            <a:ext cx="5486400" cy="706751"/>
            <a:chOff x="152400" y="188599"/>
            <a:chExt cx="5486400" cy="7829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059A4BB-0360-499C-8DDD-615FB6CA8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88599"/>
              <a:ext cx="5486400" cy="78295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682CBAC-F80E-445C-9580-AA87519D9FBD}"/>
                </a:ext>
              </a:extLst>
            </p:cNvPr>
            <p:cNvSpPr/>
            <p:nvPr/>
          </p:nvSpPr>
          <p:spPr>
            <a:xfrm>
              <a:off x="762000" y="310898"/>
              <a:ext cx="41910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Sekolah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7EEBD1-1913-4A39-9FC4-773A5B66E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1733550"/>
            <a:ext cx="4445345" cy="2638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321403-9C70-45B0-B8C8-E3A8C9CD68AF}"/>
              </a:ext>
            </a:extLst>
          </p:cNvPr>
          <p:cNvSpPr txBox="1"/>
          <p:nvPr/>
        </p:nvSpPr>
        <p:spPr>
          <a:xfrm>
            <a:off x="381000" y="89535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personal di </a:t>
            </a:r>
            <a:r>
              <a:rPr lang="en-US" sz="2000" dirty="0" err="1"/>
              <a:t>sekolah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B3B885-A284-45AD-B666-B0B7C502C272}"/>
              </a:ext>
            </a:extLst>
          </p:cNvPr>
          <p:cNvSpPr/>
          <p:nvPr/>
        </p:nvSpPr>
        <p:spPr>
          <a:xfrm>
            <a:off x="-178144" y="1321210"/>
            <a:ext cx="4597743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1CD377-8ED2-4A9C-B53B-1BD7E8C7BE61}"/>
              </a:ext>
            </a:extLst>
          </p:cNvPr>
          <p:cNvSpPr txBox="1"/>
          <p:nvPr/>
        </p:nvSpPr>
        <p:spPr>
          <a:xfrm>
            <a:off x="381000" y="138253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Teman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personal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85ED25-0730-4217-91DE-AD4F13160090}"/>
              </a:ext>
            </a:extLst>
          </p:cNvPr>
          <p:cNvSpPr txBox="1"/>
          <p:nvPr/>
        </p:nvSpPr>
        <p:spPr>
          <a:xfrm>
            <a:off x="381000" y="23731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Namun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berteman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rukun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997C70-5B50-4CF0-955F-C8914CB9459C}"/>
              </a:ext>
            </a:extLst>
          </p:cNvPr>
          <p:cNvSpPr txBox="1"/>
          <p:nvPr/>
        </p:nvSpPr>
        <p:spPr>
          <a:xfrm>
            <a:off x="381000" y="305893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Kita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menyombongkan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personal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merendahkan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personal orang lain.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2594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5661F4-4FA5-49F0-8B5F-9B273836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38" y="1123950"/>
            <a:ext cx="4504362" cy="3285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90ECC-F1C4-48A7-939B-03A0AA1F6DAB}"/>
              </a:ext>
            </a:extLst>
          </p:cNvPr>
          <p:cNvSpPr txBox="1"/>
          <p:nvPr/>
        </p:nvSpPr>
        <p:spPr>
          <a:xfrm>
            <a:off x="381000" y="36195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34F66-1786-48B1-91A3-5AD1DE60FA3F}"/>
              </a:ext>
            </a:extLst>
          </p:cNvPr>
          <p:cNvSpPr/>
          <p:nvPr/>
        </p:nvSpPr>
        <p:spPr>
          <a:xfrm>
            <a:off x="5257800" y="1123950"/>
            <a:ext cx="4504362" cy="3285969"/>
          </a:xfrm>
          <a:prstGeom prst="roundRect">
            <a:avLst>
              <a:gd name="adj" fmla="val 7999"/>
            </a:avLst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FCCDE3-6830-498D-89B8-D1D94E65F1B0}"/>
              </a:ext>
            </a:extLst>
          </p:cNvPr>
          <p:cNvSpPr txBox="1"/>
          <p:nvPr/>
        </p:nvSpPr>
        <p:spPr>
          <a:xfrm>
            <a:off x="5638800" y="120015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mengajarkan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menghormati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E7C387-8423-410E-9AFE-8E4C4BA505BC}"/>
              </a:ext>
            </a:extLst>
          </p:cNvPr>
          <p:cNvSpPr txBox="1"/>
          <p:nvPr/>
        </p:nvSpPr>
        <p:spPr>
          <a:xfrm>
            <a:off x="5638800" y="1940064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Mengagumi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teman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menghargai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A656AC-A9AB-456F-BCFF-8F0B7B5E6CBE}"/>
              </a:ext>
            </a:extLst>
          </p:cNvPr>
          <p:cNvSpPr txBox="1"/>
          <p:nvPr/>
        </p:nvSpPr>
        <p:spPr>
          <a:xfrm>
            <a:off x="5638800" y="354919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menyayangi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makhluk</a:t>
            </a:r>
            <a:r>
              <a:rPr lang="en-US" sz="2000" dirty="0"/>
              <a:t> </a:t>
            </a:r>
            <a:r>
              <a:rPr lang="en-US" sz="2000" dirty="0" err="1"/>
              <a:t>ciptaan</a:t>
            </a:r>
            <a:r>
              <a:rPr lang="en-US" sz="2000" dirty="0"/>
              <a:t> </a:t>
            </a:r>
            <a:r>
              <a:rPr lang="en-US" sz="2000" dirty="0" err="1"/>
              <a:t>Tuhan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5325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8193D7-4D10-430D-B8EF-B0108F574CD5}"/>
              </a:ext>
            </a:extLst>
          </p:cNvPr>
          <p:cNvGrpSpPr/>
          <p:nvPr/>
        </p:nvGrpSpPr>
        <p:grpSpPr>
          <a:xfrm>
            <a:off x="152400" y="1123950"/>
            <a:ext cx="8731219" cy="3657600"/>
            <a:chOff x="152400" y="1123950"/>
            <a:chExt cx="8731219" cy="3657600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xmlns="" id="{1AD86309-C0F2-4BFA-B727-2C0DD36069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498534"/>
                </p:ext>
              </p:extLst>
            </p:nvPr>
          </p:nvGraphicFramePr>
          <p:xfrm>
            <a:off x="1356953" y="1123950"/>
            <a:ext cx="6263047" cy="2786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Image" r:id="rId3" imgW="2333160" imgH="1037880" progId="Photoshop.Image.12">
                    <p:embed/>
                  </p:oleObj>
                </mc:Choice>
                <mc:Fallback>
                  <p:oleObj name="Image" r:id="rId3" imgW="2333160" imgH="103788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56953" y="1123950"/>
                          <a:ext cx="6263047" cy="27864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67011E-E9E1-4396-A8DF-4105AF29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638693"/>
              <a:ext cx="6934200" cy="1142857"/>
            </a:xfrm>
            <a:prstGeom prst="rect">
              <a:avLst/>
            </a:prstGeom>
          </p:spPr>
        </p:pic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ED416725-5119-423C-A801-E09B3E8CD0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288563"/>
                </p:ext>
              </p:extLst>
            </p:nvPr>
          </p:nvGraphicFramePr>
          <p:xfrm>
            <a:off x="152400" y="2190893"/>
            <a:ext cx="1292354" cy="1600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Image" r:id="rId6" imgW="799920" imgH="990360" progId="Photoshop.Image.12">
                    <p:embed/>
                  </p:oleObj>
                </mc:Choice>
                <mc:Fallback>
                  <p:oleObj name="Image" r:id="rId6" imgW="799920" imgH="99036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2400" y="2190893"/>
                          <a:ext cx="1292354" cy="16000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xmlns="" id="{03C5C9B2-62F6-4784-8CA5-D10DEE151F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738439"/>
                </p:ext>
              </p:extLst>
            </p:nvPr>
          </p:nvGraphicFramePr>
          <p:xfrm>
            <a:off x="7467600" y="1276350"/>
            <a:ext cx="1416019" cy="1400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Image" r:id="rId8" imgW="885600" imgH="875880" progId="Photoshop.Image.12">
                    <p:embed/>
                  </p:oleObj>
                </mc:Choice>
                <mc:Fallback>
                  <p:oleObj name="Image" r:id="rId8" imgW="885600" imgH="87588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67600" y="1276350"/>
                          <a:ext cx="1416019" cy="1400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B9FB6C-FB1A-42F9-B6CB-3C8BA6E75F3F}"/>
              </a:ext>
            </a:extLst>
          </p:cNvPr>
          <p:cNvGrpSpPr/>
          <p:nvPr/>
        </p:nvGrpSpPr>
        <p:grpSpPr>
          <a:xfrm>
            <a:off x="152400" y="209550"/>
            <a:ext cx="7239000" cy="685800"/>
            <a:chOff x="152400" y="209550"/>
            <a:chExt cx="6172200" cy="685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9DA7CC2-1CBB-4194-B79C-1803DD488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400" y="209550"/>
              <a:ext cx="6172200" cy="6858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31D7267-2005-4C9F-902E-FF665EC646DB}"/>
                </a:ext>
              </a:extLst>
            </p:cNvPr>
            <p:cNvSpPr/>
            <p:nvPr/>
          </p:nvSpPr>
          <p:spPr>
            <a:xfrm>
              <a:off x="914400" y="269282"/>
              <a:ext cx="43434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Menghargai Keragaman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7034E2-3DC6-4ADC-B64F-EAE504DAF8AE}"/>
              </a:ext>
            </a:extLst>
          </p:cNvPr>
          <p:cNvSpPr txBox="1"/>
          <p:nvPr/>
        </p:nvSpPr>
        <p:spPr>
          <a:xfrm>
            <a:off x="2057400" y="127635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keunikan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 dan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317B0D-B248-457C-B87C-CCB25435D295}"/>
              </a:ext>
            </a:extLst>
          </p:cNvPr>
          <p:cNvSpPr txBox="1"/>
          <p:nvPr/>
        </p:nvSpPr>
        <p:spPr>
          <a:xfrm>
            <a:off x="2057400" y="204555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dan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menghormati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0159A1-E617-4598-940F-06AB148EE4C9}"/>
              </a:ext>
            </a:extLst>
          </p:cNvPr>
          <p:cNvSpPr txBox="1"/>
          <p:nvPr/>
        </p:nvSpPr>
        <p:spPr>
          <a:xfrm>
            <a:off x="2057400" y="280755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rukun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065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7F6F26-DECF-4727-B87D-316C8B3F2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1" y="1178976"/>
            <a:ext cx="3025479" cy="2611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EBC035-DD60-4B9E-9881-DF469CBC3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07" y="1123950"/>
            <a:ext cx="3328993" cy="27118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DB3B640-9A32-415D-9518-1B87D79AE266}"/>
              </a:ext>
            </a:extLst>
          </p:cNvPr>
          <p:cNvGrpSpPr/>
          <p:nvPr/>
        </p:nvGrpSpPr>
        <p:grpSpPr>
          <a:xfrm>
            <a:off x="304800" y="209550"/>
            <a:ext cx="5181600" cy="767382"/>
            <a:chOff x="304800" y="209550"/>
            <a:chExt cx="5181600" cy="7673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EE4C0DF-85E0-4416-8C87-C80E6BF78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209550"/>
              <a:ext cx="5181600" cy="76738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507319D-C210-49A9-B129-2F18FCA74BD2}"/>
                </a:ext>
              </a:extLst>
            </p:cNvPr>
            <p:cNvSpPr txBox="1"/>
            <p:nvPr/>
          </p:nvSpPr>
          <p:spPr>
            <a:xfrm>
              <a:off x="685800" y="361950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Menghargai Keragaman di Rumah</a:t>
              </a:r>
              <a:endParaRPr lang="en-ID" sz="24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6F5840-E9DD-403B-995B-3A3F063BCF28}"/>
              </a:ext>
            </a:extLst>
          </p:cNvPr>
          <p:cNvSpPr txBox="1"/>
          <p:nvPr/>
        </p:nvSpPr>
        <p:spPr>
          <a:xfrm>
            <a:off x="349640" y="3790950"/>
            <a:ext cx="44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hobi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Hobi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B173AE-C499-4724-91A1-DC0B3D43C16C}"/>
              </a:ext>
            </a:extLst>
          </p:cNvPr>
          <p:cNvSpPr txBox="1"/>
          <p:nvPr/>
        </p:nvSpPr>
        <p:spPr>
          <a:xfrm>
            <a:off x="5105400" y="3812124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</a:t>
            </a:r>
            <a:r>
              <a:rPr lang="en-US" dirty="0" err="1"/>
              <a:t>menggambar</a:t>
            </a:r>
            <a:r>
              <a:rPr lang="en-US" dirty="0"/>
              <a:t>.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kakak</a:t>
            </a:r>
            <a:r>
              <a:rPr lang="en-US" dirty="0"/>
              <a:t>, </a:t>
            </a: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memuji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kakak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62B3C390-F548-450A-94AD-9E0A2BC4454D}"/>
              </a:ext>
            </a:extLst>
          </p:cNvPr>
          <p:cNvSpPr/>
          <p:nvPr/>
        </p:nvSpPr>
        <p:spPr>
          <a:xfrm>
            <a:off x="4724400" y="1047750"/>
            <a:ext cx="137415" cy="3477718"/>
          </a:xfrm>
          <a:custGeom>
            <a:avLst/>
            <a:gdLst>
              <a:gd name="connsiteX0" fmla="*/ 135750 w 137415"/>
              <a:gd name="connsiteY0" fmla="*/ 0 h 3477718"/>
              <a:gd name="connsiteX1" fmla="*/ 839 w 137415"/>
              <a:gd name="connsiteY1" fmla="*/ 239843 h 3477718"/>
              <a:gd name="connsiteX2" fmla="*/ 105770 w 137415"/>
              <a:gd name="connsiteY2" fmla="*/ 539646 h 3477718"/>
              <a:gd name="connsiteX3" fmla="*/ 30819 w 137415"/>
              <a:gd name="connsiteY3" fmla="*/ 854439 h 3477718"/>
              <a:gd name="connsiteX4" fmla="*/ 135750 w 137415"/>
              <a:gd name="connsiteY4" fmla="*/ 1184223 h 3477718"/>
              <a:gd name="connsiteX5" fmla="*/ 30819 w 137415"/>
              <a:gd name="connsiteY5" fmla="*/ 1379095 h 3477718"/>
              <a:gd name="connsiteX6" fmla="*/ 135750 w 137415"/>
              <a:gd name="connsiteY6" fmla="*/ 1783829 h 3477718"/>
              <a:gd name="connsiteX7" fmla="*/ 839 w 137415"/>
              <a:gd name="connsiteY7" fmla="*/ 1993692 h 3477718"/>
              <a:gd name="connsiteX8" fmla="*/ 75789 w 137415"/>
              <a:gd name="connsiteY8" fmla="*/ 2308485 h 3477718"/>
              <a:gd name="connsiteX9" fmla="*/ 15829 w 137415"/>
              <a:gd name="connsiteY9" fmla="*/ 2518348 h 3477718"/>
              <a:gd name="connsiteX10" fmla="*/ 135750 w 137415"/>
              <a:gd name="connsiteY10" fmla="*/ 2818151 h 3477718"/>
              <a:gd name="connsiteX11" fmla="*/ 15829 w 137415"/>
              <a:gd name="connsiteY11" fmla="*/ 3072984 h 3477718"/>
              <a:gd name="connsiteX12" fmla="*/ 120760 w 137415"/>
              <a:gd name="connsiteY12" fmla="*/ 3402767 h 3477718"/>
              <a:gd name="connsiteX13" fmla="*/ 135750 w 137415"/>
              <a:gd name="connsiteY13" fmla="*/ 3477718 h 347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415" h="3477718">
                <a:moveTo>
                  <a:pt x="135750" y="0"/>
                </a:moveTo>
                <a:cubicBezTo>
                  <a:pt x="70793" y="74951"/>
                  <a:pt x="5836" y="149902"/>
                  <a:pt x="839" y="239843"/>
                </a:cubicBezTo>
                <a:cubicBezTo>
                  <a:pt x="-4158" y="329784"/>
                  <a:pt x="100773" y="437213"/>
                  <a:pt x="105770" y="539646"/>
                </a:cubicBezTo>
                <a:cubicBezTo>
                  <a:pt x="110767" y="642079"/>
                  <a:pt x="25822" y="747010"/>
                  <a:pt x="30819" y="854439"/>
                </a:cubicBezTo>
                <a:cubicBezTo>
                  <a:pt x="35816" y="961868"/>
                  <a:pt x="135750" y="1096780"/>
                  <a:pt x="135750" y="1184223"/>
                </a:cubicBezTo>
                <a:cubicBezTo>
                  <a:pt x="135750" y="1271666"/>
                  <a:pt x="30819" y="1279161"/>
                  <a:pt x="30819" y="1379095"/>
                </a:cubicBezTo>
                <a:cubicBezTo>
                  <a:pt x="30819" y="1479029"/>
                  <a:pt x="140747" y="1681396"/>
                  <a:pt x="135750" y="1783829"/>
                </a:cubicBezTo>
                <a:cubicBezTo>
                  <a:pt x="130753" y="1886262"/>
                  <a:pt x="10832" y="1906249"/>
                  <a:pt x="839" y="1993692"/>
                </a:cubicBezTo>
                <a:cubicBezTo>
                  <a:pt x="-9155" y="2081135"/>
                  <a:pt x="73291" y="2221042"/>
                  <a:pt x="75789" y="2308485"/>
                </a:cubicBezTo>
                <a:cubicBezTo>
                  <a:pt x="78287" y="2395928"/>
                  <a:pt x="5836" y="2433404"/>
                  <a:pt x="15829" y="2518348"/>
                </a:cubicBezTo>
                <a:cubicBezTo>
                  <a:pt x="25822" y="2603292"/>
                  <a:pt x="135750" y="2725712"/>
                  <a:pt x="135750" y="2818151"/>
                </a:cubicBezTo>
                <a:cubicBezTo>
                  <a:pt x="135750" y="2910590"/>
                  <a:pt x="18327" y="2975548"/>
                  <a:pt x="15829" y="3072984"/>
                </a:cubicBezTo>
                <a:cubicBezTo>
                  <a:pt x="13331" y="3170420"/>
                  <a:pt x="120760" y="3402767"/>
                  <a:pt x="120760" y="3402767"/>
                </a:cubicBezTo>
                <a:cubicBezTo>
                  <a:pt x="140747" y="3470223"/>
                  <a:pt x="138248" y="3473970"/>
                  <a:pt x="135750" y="3477718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04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83BFB9-0B56-4699-A946-7933478882BD}"/>
              </a:ext>
            </a:extLst>
          </p:cNvPr>
          <p:cNvGrpSpPr/>
          <p:nvPr/>
        </p:nvGrpSpPr>
        <p:grpSpPr>
          <a:xfrm>
            <a:off x="228600" y="245071"/>
            <a:ext cx="5486400" cy="802474"/>
            <a:chOff x="228600" y="245071"/>
            <a:chExt cx="5486400" cy="8024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767E06D-28DA-4D9E-8D8C-EB1E5FA27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45071"/>
              <a:ext cx="5486400" cy="8024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9843221-7735-4A7A-ACC8-32307AE1384C}"/>
                </a:ext>
              </a:extLst>
            </p:cNvPr>
            <p:cNvSpPr txBox="1"/>
            <p:nvPr/>
          </p:nvSpPr>
          <p:spPr>
            <a:xfrm>
              <a:off x="685800" y="418695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Menghargai Keragaman di </a:t>
              </a:r>
              <a:r>
                <a:rPr lang="en-US" sz="2400" b="1" dirty="0" err="1"/>
                <a:t>Sekolah</a:t>
              </a:r>
              <a:endParaRPr lang="en-ID" sz="2400" b="1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82B68D-20C7-4BAE-8432-F3938AE4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76350"/>
            <a:ext cx="4038600" cy="2451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6EE94F-9A8B-45EB-A186-E83FD37DB2BB}"/>
              </a:ext>
            </a:extLst>
          </p:cNvPr>
          <p:cNvSpPr txBox="1"/>
          <p:nvPr/>
        </p:nvSpPr>
        <p:spPr>
          <a:xfrm>
            <a:off x="381000" y="371475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berpendapat</a:t>
            </a:r>
            <a:r>
              <a:rPr lang="en-US" dirty="0"/>
              <a:t>. </a:t>
            </a:r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</a:p>
          <a:p>
            <a:r>
              <a:rPr lang="en-US" dirty="0"/>
              <a:t>               </a:t>
            </a:r>
            <a:r>
              <a:rPr lang="en-US" dirty="0" err="1"/>
              <a:t>pendapat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92D7E8-189F-4223-9C01-AF326487A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328" y="819150"/>
            <a:ext cx="2543658" cy="3013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5C7774-66FA-4834-A7E1-BEFC3C36302C}"/>
              </a:ext>
            </a:extLst>
          </p:cNvPr>
          <p:cNvSpPr txBox="1"/>
          <p:nvPr/>
        </p:nvSpPr>
        <p:spPr>
          <a:xfrm>
            <a:off x="5562600" y="379095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spesial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berprestasi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lain.</a:t>
            </a:r>
          </a:p>
          <a:p>
            <a:r>
              <a:rPr lang="en-US" dirty="0" err="1"/>
              <a:t>Mereka</a:t>
            </a:r>
            <a:r>
              <a:rPr lang="en-US" dirty="0"/>
              <a:t> juga </a:t>
            </a:r>
            <a:r>
              <a:rPr lang="en-US" dirty="0" err="1"/>
              <a:t>patut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0EEF060-4F2E-4202-A17B-070A32226856}"/>
              </a:ext>
            </a:extLst>
          </p:cNvPr>
          <p:cNvSpPr/>
          <p:nvPr/>
        </p:nvSpPr>
        <p:spPr>
          <a:xfrm>
            <a:off x="5196585" y="1151432"/>
            <a:ext cx="137415" cy="3477718"/>
          </a:xfrm>
          <a:custGeom>
            <a:avLst/>
            <a:gdLst>
              <a:gd name="connsiteX0" fmla="*/ 135750 w 137415"/>
              <a:gd name="connsiteY0" fmla="*/ 0 h 3477718"/>
              <a:gd name="connsiteX1" fmla="*/ 839 w 137415"/>
              <a:gd name="connsiteY1" fmla="*/ 239843 h 3477718"/>
              <a:gd name="connsiteX2" fmla="*/ 105770 w 137415"/>
              <a:gd name="connsiteY2" fmla="*/ 539646 h 3477718"/>
              <a:gd name="connsiteX3" fmla="*/ 30819 w 137415"/>
              <a:gd name="connsiteY3" fmla="*/ 854439 h 3477718"/>
              <a:gd name="connsiteX4" fmla="*/ 135750 w 137415"/>
              <a:gd name="connsiteY4" fmla="*/ 1184223 h 3477718"/>
              <a:gd name="connsiteX5" fmla="*/ 30819 w 137415"/>
              <a:gd name="connsiteY5" fmla="*/ 1379095 h 3477718"/>
              <a:gd name="connsiteX6" fmla="*/ 135750 w 137415"/>
              <a:gd name="connsiteY6" fmla="*/ 1783829 h 3477718"/>
              <a:gd name="connsiteX7" fmla="*/ 839 w 137415"/>
              <a:gd name="connsiteY7" fmla="*/ 1993692 h 3477718"/>
              <a:gd name="connsiteX8" fmla="*/ 75789 w 137415"/>
              <a:gd name="connsiteY8" fmla="*/ 2308485 h 3477718"/>
              <a:gd name="connsiteX9" fmla="*/ 15829 w 137415"/>
              <a:gd name="connsiteY9" fmla="*/ 2518348 h 3477718"/>
              <a:gd name="connsiteX10" fmla="*/ 135750 w 137415"/>
              <a:gd name="connsiteY10" fmla="*/ 2818151 h 3477718"/>
              <a:gd name="connsiteX11" fmla="*/ 15829 w 137415"/>
              <a:gd name="connsiteY11" fmla="*/ 3072984 h 3477718"/>
              <a:gd name="connsiteX12" fmla="*/ 120760 w 137415"/>
              <a:gd name="connsiteY12" fmla="*/ 3402767 h 3477718"/>
              <a:gd name="connsiteX13" fmla="*/ 135750 w 137415"/>
              <a:gd name="connsiteY13" fmla="*/ 3477718 h 347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415" h="3477718">
                <a:moveTo>
                  <a:pt x="135750" y="0"/>
                </a:moveTo>
                <a:cubicBezTo>
                  <a:pt x="70793" y="74951"/>
                  <a:pt x="5836" y="149902"/>
                  <a:pt x="839" y="239843"/>
                </a:cubicBezTo>
                <a:cubicBezTo>
                  <a:pt x="-4158" y="329784"/>
                  <a:pt x="100773" y="437213"/>
                  <a:pt x="105770" y="539646"/>
                </a:cubicBezTo>
                <a:cubicBezTo>
                  <a:pt x="110767" y="642079"/>
                  <a:pt x="25822" y="747010"/>
                  <a:pt x="30819" y="854439"/>
                </a:cubicBezTo>
                <a:cubicBezTo>
                  <a:pt x="35816" y="961868"/>
                  <a:pt x="135750" y="1096780"/>
                  <a:pt x="135750" y="1184223"/>
                </a:cubicBezTo>
                <a:cubicBezTo>
                  <a:pt x="135750" y="1271666"/>
                  <a:pt x="30819" y="1279161"/>
                  <a:pt x="30819" y="1379095"/>
                </a:cubicBezTo>
                <a:cubicBezTo>
                  <a:pt x="30819" y="1479029"/>
                  <a:pt x="140747" y="1681396"/>
                  <a:pt x="135750" y="1783829"/>
                </a:cubicBezTo>
                <a:cubicBezTo>
                  <a:pt x="130753" y="1886262"/>
                  <a:pt x="10832" y="1906249"/>
                  <a:pt x="839" y="1993692"/>
                </a:cubicBezTo>
                <a:cubicBezTo>
                  <a:pt x="-9155" y="2081135"/>
                  <a:pt x="73291" y="2221042"/>
                  <a:pt x="75789" y="2308485"/>
                </a:cubicBezTo>
                <a:cubicBezTo>
                  <a:pt x="78287" y="2395928"/>
                  <a:pt x="5836" y="2433404"/>
                  <a:pt x="15829" y="2518348"/>
                </a:cubicBezTo>
                <a:cubicBezTo>
                  <a:pt x="25822" y="2603292"/>
                  <a:pt x="135750" y="2725712"/>
                  <a:pt x="135750" y="2818151"/>
                </a:cubicBezTo>
                <a:cubicBezTo>
                  <a:pt x="135750" y="2910590"/>
                  <a:pt x="18327" y="2975548"/>
                  <a:pt x="15829" y="3072984"/>
                </a:cubicBezTo>
                <a:cubicBezTo>
                  <a:pt x="13331" y="3170420"/>
                  <a:pt x="120760" y="3402767"/>
                  <a:pt x="120760" y="3402767"/>
                </a:cubicBezTo>
                <a:cubicBezTo>
                  <a:pt x="140747" y="3470223"/>
                  <a:pt x="138248" y="3473970"/>
                  <a:pt x="135750" y="3477718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984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FD4642-9EE8-4E2D-8FE3-CAB6D0DC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693987"/>
            <a:ext cx="4772025" cy="4229100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3600000">
            <a:off x="3118103" y="1679315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139064"/>
            <a:ext cx="4626963" cy="968336"/>
            <a:chOff x="457199" y="-126500"/>
            <a:chExt cx="4626765" cy="968008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55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BERBEDA ITU INDAH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672340"/>
            <a:ext cx="4098027" cy="2862322"/>
            <a:chOff x="157161" y="1733550"/>
            <a:chExt cx="4098027" cy="2862322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08948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makna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keragaman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identitas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Menceritakan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keragaman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identitas</a:t>
              </a:r>
              <a:r>
                <a:rPr lang="en-US" altLang="id-ID" sz="1800" dirty="0">
                  <a:latin typeface="+mj-lt"/>
                </a:rPr>
                <a:t> di </a:t>
              </a:r>
              <a:r>
                <a:rPr lang="en-US" altLang="id-ID" sz="1800" dirty="0" err="1">
                  <a:latin typeface="+mj-lt"/>
                </a:rPr>
                <a:t>rumah</a:t>
              </a:r>
              <a:r>
                <a:rPr lang="en-US" altLang="id-ID" sz="1800" dirty="0">
                  <a:latin typeface="+mj-lt"/>
                </a:rPr>
                <a:t> dan di </a:t>
              </a:r>
              <a:r>
                <a:rPr lang="en-US" altLang="id-ID" sz="1800" dirty="0" err="1">
                  <a:latin typeface="+mj-lt"/>
                </a:rPr>
                <a:t>sekolah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cara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menghargai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keragaman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Menerapkan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sikap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menghargai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keragaman</a:t>
              </a:r>
              <a:r>
                <a:rPr lang="en-US" altLang="id-ID" sz="1800" dirty="0">
                  <a:latin typeface="+mj-lt"/>
                </a:rPr>
                <a:t> di </a:t>
              </a:r>
              <a:r>
                <a:rPr lang="en-US" altLang="id-ID" sz="1800" dirty="0" err="1">
                  <a:latin typeface="+mj-lt"/>
                </a:rPr>
                <a:t>rumah</a:t>
              </a:r>
              <a:r>
                <a:rPr lang="en-US" altLang="id-ID" sz="1800" dirty="0">
                  <a:latin typeface="+mj-lt"/>
                </a:rPr>
                <a:t> dan di </a:t>
              </a:r>
              <a:r>
                <a:rPr lang="en-US" altLang="id-ID" sz="1800" dirty="0" err="1">
                  <a:latin typeface="+mj-lt"/>
                </a:rPr>
                <a:t>sekolah</a:t>
              </a:r>
              <a:r>
                <a:rPr lang="en-US" altLang="id-ID" sz="18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7DE694-7CB0-4AEC-BE7E-93645A149289}"/>
              </a:ext>
            </a:extLst>
          </p:cNvPr>
          <p:cNvGrpSpPr/>
          <p:nvPr/>
        </p:nvGrpSpPr>
        <p:grpSpPr>
          <a:xfrm>
            <a:off x="152400" y="209550"/>
            <a:ext cx="6172200" cy="685800"/>
            <a:chOff x="152400" y="209550"/>
            <a:chExt cx="6172200" cy="685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AFFD8D4-7330-466F-8043-D6CABF23C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209550"/>
              <a:ext cx="6172200" cy="6858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4400" y="269282"/>
              <a:ext cx="43434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Makna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Keragaman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8C67F2-55E8-4ECF-AEAF-4E058E509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5862" y="1123950"/>
            <a:ext cx="1746224" cy="35553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AE2B2EE-2CAA-422D-8B8A-549C3D58A34C}"/>
              </a:ext>
            </a:extLst>
          </p:cNvPr>
          <p:cNvGrpSpPr/>
          <p:nvPr/>
        </p:nvGrpSpPr>
        <p:grpSpPr>
          <a:xfrm>
            <a:off x="919398" y="1357154"/>
            <a:ext cx="5179401" cy="2205196"/>
            <a:chOff x="919398" y="1357154"/>
            <a:chExt cx="5179401" cy="220519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xmlns="" id="{22CD613F-CC1A-4CD9-B177-4437AB399750}"/>
                </a:ext>
              </a:extLst>
            </p:cNvPr>
            <p:cNvSpPr/>
            <p:nvPr/>
          </p:nvSpPr>
          <p:spPr>
            <a:xfrm>
              <a:off x="919398" y="1357154"/>
              <a:ext cx="5179401" cy="2205196"/>
            </a:xfrm>
            <a:custGeom>
              <a:avLst/>
              <a:gdLst>
                <a:gd name="connsiteX0" fmla="*/ 0 w 4338402"/>
                <a:gd name="connsiteY0" fmla="*/ 367540 h 2205196"/>
                <a:gd name="connsiteX1" fmla="*/ 367540 w 4338402"/>
                <a:gd name="connsiteY1" fmla="*/ 0 h 2205196"/>
                <a:gd name="connsiteX2" fmla="*/ 2530735 w 4338402"/>
                <a:gd name="connsiteY2" fmla="*/ 0 h 2205196"/>
                <a:gd name="connsiteX3" fmla="*/ 2530735 w 4338402"/>
                <a:gd name="connsiteY3" fmla="*/ 0 h 2205196"/>
                <a:gd name="connsiteX4" fmla="*/ 3615335 w 4338402"/>
                <a:gd name="connsiteY4" fmla="*/ 0 h 2205196"/>
                <a:gd name="connsiteX5" fmla="*/ 3970862 w 4338402"/>
                <a:gd name="connsiteY5" fmla="*/ 0 h 2205196"/>
                <a:gd name="connsiteX6" fmla="*/ 4338402 w 4338402"/>
                <a:gd name="connsiteY6" fmla="*/ 367540 h 2205196"/>
                <a:gd name="connsiteX7" fmla="*/ 4338402 w 4338402"/>
                <a:gd name="connsiteY7" fmla="*/ 1286364 h 2205196"/>
                <a:gd name="connsiteX8" fmla="*/ 5179401 w 4338402"/>
                <a:gd name="connsiteY8" fmla="*/ 1163947 h 2205196"/>
                <a:gd name="connsiteX9" fmla="*/ 4338402 w 4338402"/>
                <a:gd name="connsiteY9" fmla="*/ 1837663 h 2205196"/>
                <a:gd name="connsiteX10" fmla="*/ 4338402 w 4338402"/>
                <a:gd name="connsiteY10" fmla="*/ 1837656 h 2205196"/>
                <a:gd name="connsiteX11" fmla="*/ 3970862 w 4338402"/>
                <a:gd name="connsiteY11" fmla="*/ 2205196 h 2205196"/>
                <a:gd name="connsiteX12" fmla="*/ 3615335 w 4338402"/>
                <a:gd name="connsiteY12" fmla="*/ 2205196 h 2205196"/>
                <a:gd name="connsiteX13" fmla="*/ 2530735 w 4338402"/>
                <a:gd name="connsiteY13" fmla="*/ 2205196 h 2205196"/>
                <a:gd name="connsiteX14" fmla="*/ 2530735 w 4338402"/>
                <a:gd name="connsiteY14" fmla="*/ 2205196 h 2205196"/>
                <a:gd name="connsiteX15" fmla="*/ 367540 w 4338402"/>
                <a:gd name="connsiteY15" fmla="*/ 2205196 h 2205196"/>
                <a:gd name="connsiteX16" fmla="*/ 0 w 4338402"/>
                <a:gd name="connsiteY16" fmla="*/ 1837656 h 2205196"/>
                <a:gd name="connsiteX17" fmla="*/ 0 w 4338402"/>
                <a:gd name="connsiteY17" fmla="*/ 1837663 h 2205196"/>
                <a:gd name="connsiteX18" fmla="*/ 0 w 4338402"/>
                <a:gd name="connsiteY18" fmla="*/ 1286364 h 2205196"/>
                <a:gd name="connsiteX19" fmla="*/ 0 w 4338402"/>
                <a:gd name="connsiteY19" fmla="*/ 1286364 h 2205196"/>
                <a:gd name="connsiteX20" fmla="*/ 0 w 4338402"/>
                <a:gd name="connsiteY20" fmla="*/ 367540 h 2205196"/>
                <a:gd name="connsiteX0" fmla="*/ 0 w 5179401"/>
                <a:gd name="connsiteY0" fmla="*/ 367540 h 2205196"/>
                <a:gd name="connsiteX1" fmla="*/ 367540 w 5179401"/>
                <a:gd name="connsiteY1" fmla="*/ 0 h 2205196"/>
                <a:gd name="connsiteX2" fmla="*/ 2530735 w 5179401"/>
                <a:gd name="connsiteY2" fmla="*/ 0 h 2205196"/>
                <a:gd name="connsiteX3" fmla="*/ 2530735 w 5179401"/>
                <a:gd name="connsiteY3" fmla="*/ 0 h 2205196"/>
                <a:gd name="connsiteX4" fmla="*/ 3615335 w 5179401"/>
                <a:gd name="connsiteY4" fmla="*/ 0 h 2205196"/>
                <a:gd name="connsiteX5" fmla="*/ 3970862 w 5179401"/>
                <a:gd name="connsiteY5" fmla="*/ 0 h 2205196"/>
                <a:gd name="connsiteX6" fmla="*/ 4338402 w 5179401"/>
                <a:gd name="connsiteY6" fmla="*/ 367540 h 2205196"/>
                <a:gd name="connsiteX7" fmla="*/ 4338402 w 5179401"/>
                <a:gd name="connsiteY7" fmla="*/ 1286364 h 2205196"/>
                <a:gd name="connsiteX8" fmla="*/ 5179401 w 5179401"/>
                <a:gd name="connsiteY8" fmla="*/ 1163947 h 2205196"/>
                <a:gd name="connsiteX9" fmla="*/ 4338402 w 5179401"/>
                <a:gd name="connsiteY9" fmla="*/ 1837663 h 2205196"/>
                <a:gd name="connsiteX10" fmla="*/ 4338402 w 5179401"/>
                <a:gd name="connsiteY10" fmla="*/ 1837656 h 2205196"/>
                <a:gd name="connsiteX11" fmla="*/ 3970862 w 5179401"/>
                <a:gd name="connsiteY11" fmla="*/ 2205196 h 2205196"/>
                <a:gd name="connsiteX12" fmla="*/ 3615335 w 5179401"/>
                <a:gd name="connsiteY12" fmla="*/ 2205196 h 2205196"/>
                <a:gd name="connsiteX13" fmla="*/ 2530735 w 5179401"/>
                <a:gd name="connsiteY13" fmla="*/ 2205196 h 2205196"/>
                <a:gd name="connsiteX14" fmla="*/ 2530735 w 5179401"/>
                <a:gd name="connsiteY14" fmla="*/ 2205196 h 2205196"/>
                <a:gd name="connsiteX15" fmla="*/ 367540 w 5179401"/>
                <a:gd name="connsiteY15" fmla="*/ 2205196 h 2205196"/>
                <a:gd name="connsiteX16" fmla="*/ 0 w 5179401"/>
                <a:gd name="connsiteY16" fmla="*/ 1837656 h 2205196"/>
                <a:gd name="connsiteX17" fmla="*/ 0 w 5179401"/>
                <a:gd name="connsiteY17" fmla="*/ 1837663 h 2205196"/>
                <a:gd name="connsiteX18" fmla="*/ 0 w 5179401"/>
                <a:gd name="connsiteY18" fmla="*/ 1286364 h 2205196"/>
                <a:gd name="connsiteX19" fmla="*/ 0 w 5179401"/>
                <a:gd name="connsiteY19" fmla="*/ 1286364 h 2205196"/>
                <a:gd name="connsiteX20" fmla="*/ 0 w 5179401"/>
                <a:gd name="connsiteY20" fmla="*/ 367540 h 2205196"/>
                <a:gd name="connsiteX0" fmla="*/ 0 w 5179401"/>
                <a:gd name="connsiteY0" fmla="*/ 367540 h 2205196"/>
                <a:gd name="connsiteX1" fmla="*/ 367540 w 5179401"/>
                <a:gd name="connsiteY1" fmla="*/ 0 h 2205196"/>
                <a:gd name="connsiteX2" fmla="*/ 2530735 w 5179401"/>
                <a:gd name="connsiteY2" fmla="*/ 0 h 2205196"/>
                <a:gd name="connsiteX3" fmla="*/ 2530735 w 5179401"/>
                <a:gd name="connsiteY3" fmla="*/ 0 h 2205196"/>
                <a:gd name="connsiteX4" fmla="*/ 3615335 w 5179401"/>
                <a:gd name="connsiteY4" fmla="*/ 0 h 2205196"/>
                <a:gd name="connsiteX5" fmla="*/ 3970862 w 5179401"/>
                <a:gd name="connsiteY5" fmla="*/ 0 h 2205196"/>
                <a:gd name="connsiteX6" fmla="*/ 4338402 w 5179401"/>
                <a:gd name="connsiteY6" fmla="*/ 367540 h 2205196"/>
                <a:gd name="connsiteX7" fmla="*/ 4338402 w 5179401"/>
                <a:gd name="connsiteY7" fmla="*/ 1286364 h 2205196"/>
                <a:gd name="connsiteX8" fmla="*/ 5179401 w 5179401"/>
                <a:gd name="connsiteY8" fmla="*/ 1163947 h 2205196"/>
                <a:gd name="connsiteX9" fmla="*/ 4338402 w 5179401"/>
                <a:gd name="connsiteY9" fmla="*/ 1837663 h 2205196"/>
                <a:gd name="connsiteX10" fmla="*/ 4338402 w 5179401"/>
                <a:gd name="connsiteY10" fmla="*/ 1837656 h 2205196"/>
                <a:gd name="connsiteX11" fmla="*/ 3970862 w 5179401"/>
                <a:gd name="connsiteY11" fmla="*/ 2205196 h 2205196"/>
                <a:gd name="connsiteX12" fmla="*/ 3615335 w 5179401"/>
                <a:gd name="connsiteY12" fmla="*/ 2205196 h 2205196"/>
                <a:gd name="connsiteX13" fmla="*/ 2530735 w 5179401"/>
                <a:gd name="connsiteY13" fmla="*/ 2205196 h 2205196"/>
                <a:gd name="connsiteX14" fmla="*/ 2530735 w 5179401"/>
                <a:gd name="connsiteY14" fmla="*/ 2205196 h 2205196"/>
                <a:gd name="connsiteX15" fmla="*/ 367540 w 5179401"/>
                <a:gd name="connsiteY15" fmla="*/ 2205196 h 2205196"/>
                <a:gd name="connsiteX16" fmla="*/ 0 w 5179401"/>
                <a:gd name="connsiteY16" fmla="*/ 1837656 h 2205196"/>
                <a:gd name="connsiteX17" fmla="*/ 0 w 5179401"/>
                <a:gd name="connsiteY17" fmla="*/ 1837663 h 2205196"/>
                <a:gd name="connsiteX18" fmla="*/ 0 w 5179401"/>
                <a:gd name="connsiteY18" fmla="*/ 1286364 h 2205196"/>
                <a:gd name="connsiteX19" fmla="*/ 0 w 5179401"/>
                <a:gd name="connsiteY19" fmla="*/ 1286364 h 2205196"/>
                <a:gd name="connsiteX20" fmla="*/ 0 w 5179401"/>
                <a:gd name="connsiteY20" fmla="*/ 367540 h 22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79401" h="2205196">
                  <a:moveTo>
                    <a:pt x="0" y="367540"/>
                  </a:moveTo>
                  <a:cubicBezTo>
                    <a:pt x="0" y="164553"/>
                    <a:pt x="164553" y="0"/>
                    <a:pt x="367540" y="0"/>
                  </a:cubicBezTo>
                  <a:lnTo>
                    <a:pt x="2530735" y="0"/>
                  </a:lnTo>
                  <a:lnTo>
                    <a:pt x="2530735" y="0"/>
                  </a:lnTo>
                  <a:lnTo>
                    <a:pt x="3615335" y="0"/>
                  </a:lnTo>
                  <a:lnTo>
                    <a:pt x="3970862" y="0"/>
                  </a:lnTo>
                  <a:cubicBezTo>
                    <a:pt x="4173849" y="0"/>
                    <a:pt x="4338402" y="164553"/>
                    <a:pt x="4338402" y="367540"/>
                  </a:cubicBezTo>
                  <a:lnTo>
                    <a:pt x="4338402" y="1286364"/>
                  </a:lnTo>
                  <a:cubicBezTo>
                    <a:pt x="4618735" y="1245558"/>
                    <a:pt x="4704196" y="1504556"/>
                    <a:pt x="5179401" y="1163947"/>
                  </a:cubicBezTo>
                  <a:cubicBezTo>
                    <a:pt x="4899068" y="1388519"/>
                    <a:pt x="5083430" y="1912894"/>
                    <a:pt x="4338402" y="1837663"/>
                  </a:cubicBezTo>
                  <a:lnTo>
                    <a:pt x="4338402" y="1837656"/>
                  </a:lnTo>
                  <a:cubicBezTo>
                    <a:pt x="4338402" y="2040643"/>
                    <a:pt x="4173849" y="2205196"/>
                    <a:pt x="3970862" y="2205196"/>
                  </a:cubicBezTo>
                  <a:lnTo>
                    <a:pt x="3615335" y="2205196"/>
                  </a:lnTo>
                  <a:lnTo>
                    <a:pt x="2530735" y="2205196"/>
                  </a:lnTo>
                  <a:lnTo>
                    <a:pt x="2530735" y="2205196"/>
                  </a:lnTo>
                  <a:lnTo>
                    <a:pt x="367540" y="2205196"/>
                  </a:lnTo>
                  <a:cubicBezTo>
                    <a:pt x="164553" y="2205196"/>
                    <a:pt x="0" y="2040643"/>
                    <a:pt x="0" y="1837656"/>
                  </a:cubicBezTo>
                  <a:lnTo>
                    <a:pt x="0" y="1837663"/>
                  </a:lnTo>
                  <a:lnTo>
                    <a:pt x="0" y="1286364"/>
                  </a:lnTo>
                  <a:lnTo>
                    <a:pt x="0" y="1286364"/>
                  </a:lnTo>
                  <a:lnTo>
                    <a:pt x="0" y="367540"/>
                  </a:lnTo>
                  <a:close/>
                </a:path>
              </a:pathLst>
            </a:cu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A7C5D4C-8F36-40AB-B8C9-AA0AB47181C3}"/>
                </a:ext>
              </a:extLst>
            </p:cNvPr>
            <p:cNvSpPr txBox="1"/>
            <p:nvPr/>
          </p:nvSpPr>
          <p:spPr>
            <a:xfrm>
              <a:off x="1066800" y="1581150"/>
              <a:ext cx="4038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Identitas</a:t>
              </a:r>
              <a:r>
                <a:rPr lang="en-US" sz="2400" dirty="0"/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ciri-ciri</a:t>
              </a:r>
              <a:r>
                <a:rPr lang="en-US" sz="2400" dirty="0"/>
                <a:t> </a:t>
              </a:r>
              <a:r>
                <a:rPr lang="en-US" sz="2400" dirty="0" err="1"/>
                <a:t>atau</a:t>
              </a:r>
              <a:r>
                <a:rPr lang="en-US" sz="2400" dirty="0"/>
                <a:t> </a:t>
              </a:r>
              <a:r>
                <a:rPr lang="en-US" sz="2400" dirty="0" err="1"/>
                <a:t>karakteristik</a:t>
              </a:r>
              <a:r>
                <a:rPr lang="en-US" sz="2400" dirty="0"/>
                <a:t> </a:t>
              </a:r>
              <a:r>
                <a:rPr lang="en-US" sz="2400" dirty="0" err="1"/>
                <a:t>khusus</a:t>
              </a:r>
              <a:r>
                <a:rPr lang="en-US" sz="2400" dirty="0"/>
                <a:t> </a:t>
              </a:r>
              <a:r>
                <a:rPr lang="en-US" sz="2400" dirty="0" err="1"/>
                <a:t>seseorang</a:t>
              </a:r>
              <a:r>
                <a:rPr lang="en-US" sz="2400" dirty="0"/>
                <a:t>.</a:t>
              </a:r>
            </a:p>
            <a:p>
              <a:pPr algn="ctr"/>
              <a:endParaRPr lang="en-ID" sz="900" dirty="0"/>
            </a:p>
            <a:p>
              <a:pPr algn="ctr"/>
              <a:r>
                <a:rPr lang="en-ID" sz="2400" dirty="0"/>
                <a:t>Mari </a:t>
              </a:r>
              <a:r>
                <a:rPr lang="en-ID" sz="2400" dirty="0" err="1"/>
                <a:t>kita</a:t>
              </a:r>
              <a:r>
                <a:rPr lang="en-ID" sz="2400" dirty="0"/>
                <a:t> </a:t>
              </a:r>
              <a:r>
                <a:rPr lang="en-ID" sz="2400" dirty="0" err="1"/>
                <a:t>perhatikan</a:t>
              </a:r>
              <a:r>
                <a:rPr lang="en-ID" sz="2400" dirty="0"/>
                <a:t> </a:t>
              </a:r>
              <a:r>
                <a:rPr lang="en-ID" sz="2400" dirty="0" err="1"/>
                <a:t>jenis-jenis</a:t>
              </a:r>
              <a:r>
                <a:rPr lang="en-ID" sz="2400" dirty="0"/>
                <a:t> </a:t>
              </a:r>
              <a:r>
                <a:rPr lang="en-ID" sz="2400" dirty="0" err="1"/>
                <a:t>identitas</a:t>
              </a:r>
              <a:r>
                <a:rPr lang="en-ID" sz="2400" dirty="0"/>
                <a:t> </a:t>
              </a:r>
              <a:r>
                <a:rPr lang="en-ID" sz="2400" dirty="0" err="1"/>
                <a:t>berikut</a:t>
              </a:r>
              <a:r>
                <a:rPr lang="en-ID" sz="2400" dirty="0"/>
                <a:t> </a:t>
              </a:r>
              <a:r>
                <a:rPr lang="en-ID" sz="2400" dirty="0" err="1"/>
                <a:t>ini</a:t>
              </a:r>
              <a:r>
                <a:rPr lang="en-ID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040874-C816-41D1-94B8-A2A6C43EE618}"/>
              </a:ext>
            </a:extLst>
          </p:cNvPr>
          <p:cNvGrpSpPr/>
          <p:nvPr/>
        </p:nvGrpSpPr>
        <p:grpSpPr>
          <a:xfrm>
            <a:off x="-76200" y="133351"/>
            <a:ext cx="5410200" cy="878524"/>
            <a:chOff x="-76200" y="133351"/>
            <a:chExt cx="5867400" cy="8785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7E0420D-FD00-4570-B926-6EDFE8245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0" y="133351"/>
              <a:ext cx="5867400" cy="8785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4C0FB5B-15B8-4CA8-AFAD-477DE498F56C}"/>
                </a:ext>
              </a:extLst>
            </p:cNvPr>
            <p:cNvSpPr/>
            <p:nvPr/>
          </p:nvSpPr>
          <p:spPr>
            <a:xfrm>
              <a:off x="685800" y="315730"/>
              <a:ext cx="43434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Personal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2812315-DAAA-4092-8358-87179F7EF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110" y="1011874"/>
            <a:ext cx="1377690" cy="3641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DEB8640-BA9A-4C83-86E6-FDBA784989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" r="1"/>
          <a:stretch/>
        </p:blipFill>
        <p:spPr>
          <a:xfrm>
            <a:off x="6974466" y="1136063"/>
            <a:ext cx="1255134" cy="356928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870B813-3807-4C51-904C-20148856F96A}"/>
              </a:ext>
            </a:extLst>
          </p:cNvPr>
          <p:cNvGrpSpPr/>
          <p:nvPr/>
        </p:nvGrpSpPr>
        <p:grpSpPr>
          <a:xfrm>
            <a:off x="533399" y="1731121"/>
            <a:ext cx="2133601" cy="1983629"/>
            <a:chOff x="380999" y="1426321"/>
            <a:chExt cx="2133601" cy="198362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3300127-6ACC-486F-A276-C6DDF4E29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99" y="1426321"/>
              <a:ext cx="2133601" cy="198362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FFF04D1-1204-4719-8E75-F402352B2B2A}"/>
                </a:ext>
              </a:extLst>
            </p:cNvPr>
            <p:cNvSpPr txBox="1"/>
            <p:nvPr/>
          </p:nvSpPr>
          <p:spPr>
            <a:xfrm>
              <a:off x="609600" y="1657350"/>
              <a:ext cx="15502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Edo </a:t>
              </a:r>
              <a:r>
                <a:rPr lang="en-US" dirty="0" err="1">
                  <a:solidFill>
                    <a:schemeClr val="bg1"/>
                  </a:solidFill>
                </a:rPr>
                <a:t>memiliki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warna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kulit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sawo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matang</a:t>
              </a:r>
              <a:r>
                <a:rPr lang="en-US" dirty="0">
                  <a:solidFill>
                    <a:schemeClr val="bg1"/>
                  </a:solidFill>
                </a:rPr>
                <a:t> dan </a:t>
              </a:r>
              <a:r>
                <a:rPr lang="en-US" dirty="0" err="1">
                  <a:solidFill>
                    <a:schemeClr val="bg1"/>
                  </a:solidFill>
                </a:rPr>
                <a:t>rambut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keriting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  <a:endParaRPr lang="en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D505857-94D0-4240-AA02-81FDE25B6E95}"/>
              </a:ext>
            </a:extLst>
          </p:cNvPr>
          <p:cNvGrpSpPr/>
          <p:nvPr/>
        </p:nvGrpSpPr>
        <p:grpSpPr>
          <a:xfrm>
            <a:off x="4768232" y="1754550"/>
            <a:ext cx="1937368" cy="1905266"/>
            <a:chOff x="4768232" y="1733284"/>
            <a:chExt cx="1937368" cy="19052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025E093-D0AA-4225-B672-2E680602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8232" y="1733284"/>
              <a:ext cx="1937368" cy="190526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98F6EFD-7903-40ED-A46F-C4DF7080CA5A}"/>
                </a:ext>
              </a:extLst>
            </p:cNvPr>
            <p:cNvSpPr txBox="1"/>
            <p:nvPr/>
          </p:nvSpPr>
          <p:spPr>
            <a:xfrm>
              <a:off x="4926722" y="2057221"/>
              <a:ext cx="1550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Nina </a:t>
              </a:r>
              <a:r>
                <a:rPr lang="en-US" dirty="0" err="1">
                  <a:solidFill>
                    <a:schemeClr val="bg1"/>
                  </a:solidFill>
                </a:rPr>
                <a:t>memiliki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warna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kulit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putih</a:t>
              </a:r>
              <a:r>
                <a:rPr lang="en-US" dirty="0">
                  <a:solidFill>
                    <a:schemeClr val="bg1"/>
                  </a:solidFill>
                </a:rPr>
                <a:t> dan </a:t>
              </a:r>
              <a:r>
                <a:rPr lang="en-US" dirty="0" err="1">
                  <a:solidFill>
                    <a:schemeClr val="bg1"/>
                  </a:solidFill>
                </a:rPr>
                <a:t>rambut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lurus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  <a:endParaRPr lang="en-ID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7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BB8681-BDE6-4A9A-961E-6648317B7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4920" r="-3639" b="4920"/>
          <a:stretch/>
        </p:blipFill>
        <p:spPr>
          <a:xfrm>
            <a:off x="1066800" y="2122384"/>
            <a:ext cx="7315200" cy="3008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89A705-D7A1-4F95-B0D2-E44D4E7A5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8"/>
          <a:stretch/>
        </p:blipFill>
        <p:spPr>
          <a:xfrm>
            <a:off x="838200" y="650823"/>
            <a:ext cx="7315200" cy="2209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4A3EB8-8299-4317-A491-CC5D78F03063}"/>
              </a:ext>
            </a:extLst>
          </p:cNvPr>
          <p:cNvSpPr txBox="1"/>
          <p:nvPr/>
        </p:nvSpPr>
        <p:spPr>
          <a:xfrm>
            <a:off x="1676400" y="12763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Jenis</a:t>
            </a:r>
            <a:r>
              <a:rPr lang="en-US" sz="2400" b="1" dirty="0"/>
              <a:t> </a:t>
            </a:r>
            <a:r>
              <a:rPr lang="en-US" sz="2400" b="1" dirty="0" err="1"/>
              <a:t>kelamin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wajah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/>
              <a:t>Tinggi badan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D4B78B-F8F2-4CDB-84FF-A68DEC710604}"/>
              </a:ext>
            </a:extLst>
          </p:cNvPr>
          <p:cNvSpPr txBox="1"/>
          <p:nvPr/>
        </p:nvSpPr>
        <p:spPr>
          <a:xfrm>
            <a:off x="1676400" y="83802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</a:t>
            </a:r>
            <a:r>
              <a:rPr lang="en-US" sz="2400" b="1" dirty="0" err="1"/>
              <a:t>identitas</a:t>
            </a:r>
            <a:r>
              <a:rPr lang="en-US" sz="2400" b="1" dirty="0"/>
              <a:t> personal </a:t>
            </a:r>
            <a:r>
              <a:rPr lang="en-US" sz="2400" b="1" dirty="0" err="1"/>
              <a:t>adalah</a:t>
            </a:r>
            <a:r>
              <a:rPr lang="en-US" sz="2400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A13A05-F6CC-40FC-8EFE-2E9FE0921F24}"/>
              </a:ext>
            </a:extLst>
          </p:cNvPr>
          <p:cNvSpPr txBox="1"/>
          <p:nvPr/>
        </p:nvSpPr>
        <p:spPr>
          <a:xfrm>
            <a:off x="4343400" y="12763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kulit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rambut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/>
              <a:t>Gaya </a:t>
            </a:r>
            <a:r>
              <a:rPr lang="en-ID" sz="2400" b="1" dirty="0" err="1"/>
              <a:t>bicara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7502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9A6723-A17D-4AD8-8973-0358B7124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6" b="84746" l="42822" r="59866">
                        <a14:foregroundMark x1="47702" y1="53571" x2="58522" y2="53571"/>
                        <a14:foregroundMark x1="50601" y1="60109" x2="51803" y2="52179"/>
                        <a14:foregroundMark x1="56542" y1="55569" x2="57072" y2="4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2" t="32768" r="38034" b="14802"/>
          <a:stretch/>
        </p:blipFill>
        <p:spPr>
          <a:xfrm>
            <a:off x="826057" y="871487"/>
            <a:ext cx="2613334" cy="4069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5DF2D-5DD1-40EC-B38D-F7D53A1A1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782">
            <a:off x="473067" y="743447"/>
            <a:ext cx="1353549" cy="1189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9A6F307-87EC-406F-B455-DA60E557E279}"/>
              </a:ext>
            </a:extLst>
          </p:cNvPr>
          <p:cNvGrpSpPr/>
          <p:nvPr/>
        </p:nvGrpSpPr>
        <p:grpSpPr>
          <a:xfrm>
            <a:off x="4190999" y="871487"/>
            <a:ext cx="4514035" cy="2767063"/>
            <a:chOff x="4190999" y="871487"/>
            <a:chExt cx="4514035" cy="276706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xmlns="" id="{96EE840E-C9CE-4AF5-BA92-4CBE5481D066}"/>
                </a:ext>
              </a:extLst>
            </p:cNvPr>
            <p:cNvSpPr/>
            <p:nvPr/>
          </p:nvSpPr>
          <p:spPr>
            <a:xfrm>
              <a:off x="4190999" y="871487"/>
              <a:ext cx="4514035" cy="2767063"/>
            </a:xfrm>
            <a:prstGeom prst="cloudCallout">
              <a:avLst>
                <a:gd name="adj1" fmla="val -76477"/>
                <a:gd name="adj2" fmla="val -1186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63C435C-4A7C-4002-9133-9F349205E7BE}"/>
                </a:ext>
              </a:extLst>
            </p:cNvPr>
            <p:cNvSpPr txBox="1"/>
            <p:nvPr/>
          </p:nvSpPr>
          <p:spPr>
            <a:xfrm>
              <a:off x="4724400" y="1459290"/>
              <a:ext cx="3396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Apakah</a:t>
              </a:r>
              <a:r>
                <a:rPr lang="en-US" sz="2400" dirty="0"/>
                <a:t> yang </a:t>
              </a:r>
              <a:r>
                <a:rPr lang="en-US" sz="2400" dirty="0" err="1"/>
                <a:t>dimaksud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accent1"/>
                  </a:solidFill>
                </a:rPr>
                <a:t>tuna </a:t>
              </a:r>
              <a:r>
                <a:rPr lang="en-US" sz="2400" dirty="0" err="1">
                  <a:solidFill>
                    <a:schemeClr val="accent1"/>
                  </a:solidFill>
                </a:rPr>
                <a:t>rungu</a:t>
              </a:r>
              <a:r>
                <a:rPr lang="en-US" sz="2400" dirty="0"/>
                <a:t>, 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tuna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wicara</a:t>
              </a:r>
              <a:r>
                <a:rPr lang="en-US" sz="2400" dirty="0"/>
                <a:t>, </a:t>
              </a:r>
              <a:r>
                <a:rPr lang="en-US" sz="2400" dirty="0">
                  <a:solidFill>
                    <a:srgbClr val="00B050"/>
                  </a:solidFill>
                </a:rPr>
                <a:t>tuna </a:t>
              </a:r>
              <a:r>
                <a:rPr lang="en-US" sz="2400" dirty="0" err="1">
                  <a:solidFill>
                    <a:srgbClr val="00B050"/>
                  </a:solidFill>
                </a:rPr>
                <a:t>netra</a:t>
              </a:r>
              <a:r>
                <a:rPr lang="en-US" sz="2400" dirty="0"/>
                <a:t>, </a:t>
              </a:r>
            </a:p>
            <a:p>
              <a:pPr algn="ctr"/>
              <a:r>
                <a:rPr lang="en-US" sz="2400" dirty="0"/>
                <a:t>dan </a:t>
              </a:r>
              <a:r>
                <a:rPr lang="en-US" sz="2400" dirty="0">
                  <a:solidFill>
                    <a:schemeClr val="accent4"/>
                  </a:solidFill>
                </a:rPr>
                <a:t>tuna </a:t>
              </a:r>
              <a:r>
                <a:rPr lang="en-US" sz="2400" dirty="0" err="1">
                  <a:solidFill>
                    <a:schemeClr val="accent4"/>
                  </a:solidFill>
                </a:rPr>
                <a:t>grahita</a:t>
              </a:r>
              <a:r>
                <a:rPr lang="en-US" sz="2400" dirty="0"/>
                <a:t>?</a:t>
              </a:r>
              <a:endParaRPr lang="en-ID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41E751-0146-4A10-BFDE-270F8089D45B}"/>
              </a:ext>
            </a:extLst>
          </p:cNvPr>
          <p:cNvGrpSpPr/>
          <p:nvPr/>
        </p:nvGrpSpPr>
        <p:grpSpPr>
          <a:xfrm>
            <a:off x="0" y="154586"/>
            <a:ext cx="4800600" cy="893164"/>
            <a:chOff x="0" y="154586"/>
            <a:chExt cx="5791200" cy="8931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B6A4D13-3B35-4579-810D-735F4E39E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4586"/>
              <a:ext cx="5791200" cy="89316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E46D24E-493E-4A82-88BD-59D001256E69}"/>
                </a:ext>
              </a:extLst>
            </p:cNvPr>
            <p:cNvSpPr/>
            <p:nvPr/>
          </p:nvSpPr>
          <p:spPr>
            <a:xfrm>
              <a:off x="685800" y="315730"/>
              <a:ext cx="43434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latin typeface="+mj-lt"/>
                  <a:cs typeface="Arial" pitchFamily="34" charset="0"/>
                </a:rPr>
                <a:t>Keragaman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Identitas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Sosial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16D75AC-D065-4AE4-A87F-21D4056A0BF6}"/>
              </a:ext>
            </a:extLst>
          </p:cNvPr>
          <p:cNvGrpSpPr/>
          <p:nvPr/>
        </p:nvGrpSpPr>
        <p:grpSpPr>
          <a:xfrm>
            <a:off x="2564385" y="955147"/>
            <a:ext cx="3303015" cy="1424187"/>
            <a:chOff x="2640585" y="955147"/>
            <a:chExt cx="3303015" cy="14241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42B5C18-18FE-47E3-BF7C-0DF670A5A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585" y="955147"/>
              <a:ext cx="3303015" cy="142418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389E394-7508-45B4-B26C-DA2D7ECB03B9}"/>
                </a:ext>
              </a:extLst>
            </p:cNvPr>
            <p:cNvSpPr txBox="1"/>
            <p:nvPr/>
          </p:nvSpPr>
          <p:spPr>
            <a:xfrm>
              <a:off x="3864142" y="1200150"/>
              <a:ext cx="1698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Keragaman </a:t>
              </a:r>
            </a:p>
            <a:p>
              <a:pPr algn="ctr"/>
              <a:r>
                <a:rPr lang="en-US" sz="2400" b="1" dirty="0" err="1">
                  <a:solidFill>
                    <a:schemeClr val="tx2"/>
                  </a:solidFill>
                </a:rPr>
                <a:t>Sosial</a:t>
              </a:r>
              <a:endParaRPr lang="en-ID" sz="2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54B7C4-E746-450B-8028-8B58EBBE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94627">
            <a:off x="2599904" y="2420534"/>
            <a:ext cx="1018564" cy="4298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8555B8-7F87-4F25-BBF5-392B68F63AB7}"/>
              </a:ext>
            </a:extLst>
          </p:cNvPr>
          <p:cNvSpPr txBox="1"/>
          <p:nvPr/>
        </p:nvSpPr>
        <p:spPr>
          <a:xfrm rot="10800000" flipH="1" flipV="1">
            <a:off x="457200" y="3153311"/>
            <a:ext cx="2579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Keragaman agama</a:t>
            </a:r>
          </a:p>
          <a:p>
            <a:pPr algn="ctr"/>
            <a:r>
              <a:rPr lang="en-ID" sz="2000" dirty="0"/>
              <a:t>Islam, </a:t>
            </a:r>
            <a:r>
              <a:rPr lang="en-ID" sz="2000" dirty="0" err="1"/>
              <a:t>Katolik</a:t>
            </a:r>
            <a:r>
              <a:rPr lang="en-ID" sz="2000" dirty="0"/>
              <a:t>, Kristen, Hindu, Buddha, </a:t>
            </a:r>
            <a:r>
              <a:rPr lang="en-ID" sz="2000" dirty="0" err="1"/>
              <a:t>Konghucu</a:t>
            </a:r>
            <a:r>
              <a:rPr lang="en-ID" sz="20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C6EE53-5D1E-4AA4-8C6E-A7B6FBFC8241}"/>
              </a:ext>
            </a:extLst>
          </p:cNvPr>
          <p:cNvSpPr txBox="1"/>
          <p:nvPr/>
        </p:nvSpPr>
        <p:spPr>
          <a:xfrm rot="10800000" flipH="1" flipV="1">
            <a:off x="3124201" y="3153310"/>
            <a:ext cx="2864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Keragaman </a:t>
            </a:r>
            <a:r>
              <a:rPr lang="en-US" sz="2000" b="1" dirty="0" err="1"/>
              <a:t>suku</a:t>
            </a:r>
            <a:r>
              <a:rPr lang="en-US" sz="2000" b="1" dirty="0"/>
              <a:t> </a:t>
            </a:r>
            <a:r>
              <a:rPr lang="en-US" sz="2000" b="1" dirty="0" err="1"/>
              <a:t>bangsa</a:t>
            </a:r>
            <a:r>
              <a:rPr lang="en-US" sz="2000" b="1" dirty="0"/>
              <a:t>, </a:t>
            </a:r>
            <a:r>
              <a:rPr lang="en-US" sz="2000" b="1" dirty="0" err="1" smtClean="0"/>
              <a:t>bahasa</a:t>
            </a:r>
            <a:r>
              <a:rPr lang="en-US" sz="2000" b="1" dirty="0"/>
              <a:t>, dan </a:t>
            </a:r>
            <a:r>
              <a:rPr lang="en-US" sz="2000" b="1" dirty="0" err="1"/>
              <a:t>budaya</a:t>
            </a:r>
            <a:r>
              <a:rPr lang="en-US" sz="2000" b="1" dirty="0"/>
              <a:t>.</a:t>
            </a:r>
          </a:p>
          <a:p>
            <a:pPr algn="ctr"/>
            <a:r>
              <a:rPr lang="en-US" sz="2000" dirty="0" err="1"/>
              <a:t>Ratusan</a:t>
            </a:r>
            <a:r>
              <a:rPr lang="en-US" sz="2000" dirty="0"/>
              <a:t>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tersebar</a:t>
            </a:r>
            <a:r>
              <a:rPr lang="en-US" sz="2000" dirty="0"/>
              <a:t> di Indonesia.</a:t>
            </a:r>
            <a:endParaRPr lang="en-ID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A70DD2-C737-4E35-BAD4-67706F48B7FE}"/>
              </a:ext>
            </a:extLst>
          </p:cNvPr>
          <p:cNvSpPr txBox="1"/>
          <p:nvPr/>
        </p:nvSpPr>
        <p:spPr>
          <a:xfrm rot="10800000" flipH="1" flipV="1">
            <a:off x="6141502" y="3153310"/>
            <a:ext cx="2579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Keragaman </a:t>
            </a:r>
            <a:r>
              <a:rPr lang="en-US" sz="2000" b="1" dirty="0" err="1"/>
              <a:t>kelas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endParaRPr lang="en-US" sz="2000" b="1" dirty="0"/>
          </a:p>
          <a:p>
            <a:pPr algn="ctr"/>
            <a:r>
              <a:rPr lang="en-ID" sz="2000" dirty="0"/>
              <a:t>Kelas </a:t>
            </a:r>
            <a:r>
              <a:rPr lang="en-ID" sz="2000" dirty="0" err="1"/>
              <a:t>atas</a:t>
            </a:r>
            <a:r>
              <a:rPr lang="en-ID" sz="2000" dirty="0"/>
              <a:t>, </a:t>
            </a:r>
            <a:r>
              <a:rPr lang="en-ID" sz="2000" dirty="0" err="1"/>
              <a:t>menengah</a:t>
            </a:r>
            <a:r>
              <a:rPr lang="en-ID" sz="2000" dirty="0"/>
              <a:t>, dan </a:t>
            </a:r>
            <a:r>
              <a:rPr lang="en-ID" sz="2000" dirty="0" err="1"/>
              <a:t>bawah</a:t>
            </a:r>
            <a:r>
              <a:rPr lang="en-ID" sz="2000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491E05A-69D3-4026-B9D8-C2D21C3A8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43790">
            <a:off x="4196023" y="2516029"/>
            <a:ext cx="704069" cy="466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4E885D-E842-4A71-9995-463CD54B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59063">
            <a:off x="5440438" y="2428304"/>
            <a:ext cx="1411816" cy="4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973F38-80B7-4305-B408-BBEA84E990C9}"/>
              </a:ext>
            </a:extLst>
          </p:cNvPr>
          <p:cNvGrpSpPr/>
          <p:nvPr/>
        </p:nvGrpSpPr>
        <p:grpSpPr>
          <a:xfrm>
            <a:off x="152400" y="209550"/>
            <a:ext cx="6934200" cy="685800"/>
            <a:chOff x="152400" y="209550"/>
            <a:chExt cx="6934200" cy="685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E00665C-B98F-4DF1-8BC3-86699E2E1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209550"/>
              <a:ext cx="6934200" cy="6858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91D027A-F91D-4032-8A39-7F349D9B0454}"/>
                </a:ext>
              </a:extLst>
            </p:cNvPr>
            <p:cNvSpPr/>
            <p:nvPr/>
          </p:nvSpPr>
          <p:spPr>
            <a:xfrm>
              <a:off x="914400" y="269282"/>
              <a:ext cx="48768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Keragaman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Sekitarku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BD189CA-1492-42C4-BCDE-876534BF1662}"/>
              </a:ext>
            </a:extLst>
          </p:cNvPr>
          <p:cNvGrpSpPr/>
          <p:nvPr/>
        </p:nvGrpSpPr>
        <p:grpSpPr>
          <a:xfrm>
            <a:off x="5105400" y="1733550"/>
            <a:ext cx="3646479" cy="3010497"/>
            <a:chOff x="5105400" y="1733550"/>
            <a:chExt cx="3646479" cy="30104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F025D8E-170C-4D29-9247-AF34998A2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6" r="72106"/>
            <a:stretch/>
          </p:blipFill>
          <p:spPr>
            <a:xfrm flipH="1">
              <a:off x="5105400" y="1733550"/>
              <a:ext cx="1554650" cy="30104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5580A15-5076-4B50-B892-1D9D5D913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4" t="16380" r="49398" b="2596"/>
            <a:stretch/>
          </p:blipFill>
          <p:spPr>
            <a:xfrm>
              <a:off x="7543800" y="1733550"/>
              <a:ext cx="1208079" cy="29342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612DD55-B9CD-4953-9F31-BF647CE7B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0577" y="2152496"/>
              <a:ext cx="1419423" cy="11050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3635E39-8077-44C4-8D44-176029F288B0}"/>
                </a:ext>
              </a:extLst>
            </p:cNvPr>
            <p:cNvSpPr txBox="1"/>
            <p:nvPr/>
          </p:nvSpPr>
          <p:spPr>
            <a:xfrm>
              <a:off x="6553200" y="234315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Halo..</a:t>
              </a:r>
              <a:endParaRPr lang="en-ID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0CF1E23-8822-48B1-8A0C-63BADBE184C9}"/>
                </a:ext>
              </a:extLst>
            </p:cNvPr>
            <p:cNvSpPr txBox="1"/>
            <p:nvPr/>
          </p:nvSpPr>
          <p:spPr>
            <a:xfrm>
              <a:off x="6629400" y="280035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Hai..</a:t>
              </a:r>
              <a:endParaRPr lang="en-ID" sz="1600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B53AAF6-252C-468B-AE3E-B55F5AEFF813}"/>
              </a:ext>
            </a:extLst>
          </p:cNvPr>
          <p:cNvSpPr/>
          <p:nvPr/>
        </p:nvSpPr>
        <p:spPr>
          <a:xfrm>
            <a:off x="914400" y="1504950"/>
            <a:ext cx="3612050" cy="2667000"/>
          </a:xfrm>
          <a:prstGeom prst="roundRect">
            <a:avLst>
              <a:gd name="adj" fmla="val 35724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Keragaman </a:t>
            </a:r>
            <a:r>
              <a:rPr lang="en-US" sz="2400" dirty="0" err="1">
                <a:solidFill>
                  <a:schemeClr val="tx1"/>
                </a:solidFill>
              </a:rPr>
              <a:t>identitas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personal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accent2"/>
                </a:solidFill>
              </a:rPr>
              <a:t>sosial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temukan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rumah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maupun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4AD309-56E4-4187-9491-CA8D6BD6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99448"/>
            <a:ext cx="3579534" cy="2901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5DF893-ADAF-44AA-AFE8-49D0C3D41A3E}"/>
              </a:ext>
            </a:extLst>
          </p:cNvPr>
          <p:cNvSpPr txBox="1"/>
          <p:nvPr/>
        </p:nvSpPr>
        <p:spPr>
          <a:xfrm>
            <a:off x="381000" y="89535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personal di </a:t>
            </a:r>
            <a:r>
              <a:rPr lang="en-US" sz="2000" dirty="0" err="1"/>
              <a:t>rumah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692262-6503-48BD-B280-651B2F9004A6}"/>
              </a:ext>
            </a:extLst>
          </p:cNvPr>
          <p:cNvSpPr/>
          <p:nvPr/>
        </p:nvSpPr>
        <p:spPr>
          <a:xfrm>
            <a:off x="836951" y="1412478"/>
            <a:ext cx="1905000" cy="1159272"/>
          </a:xfrm>
          <a:prstGeom prst="roundRect">
            <a:avLst>
              <a:gd name="adj" fmla="val 19253"/>
            </a:avLst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Ibu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ramah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hobi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buku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E36573-A56F-4C04-ACE1-9418EB51F37A}"/>
              </a:ext>
            </a:extLst>
          </p:cNvPr>
          <p:cNvSpPr/>
          <p:nvPr/>
        </p:nvSpPr>
        <p:spPr>
          <a:xfrm>
            <a:off x="990600" y="3181350"/>
            <a:ext cx="1828800" cy="1295400"/>
          </a:xfrm>
          <a:prstGeom prst="roundRect">
            <a:avLst>
              <a:gd name="adj" fmla="val 19253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Ayah </a:t>
            </a:r>
            <a:r>
              <a:rPr lang="en-US" dirty="0" err="1">
                <a:solidFill>
                  <a:schemeClr val="tx1"/>
                </a:solidFill>
              </a:rPr>
              <a:t>berambut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keriting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B711DA7-FC0D-42ED-A9E6-E296B9624B85}"/>
              </a:ext>
            </a:extLst>
          </p:cNvPr>
          <p:cNvSpPr/>
          <p:nvPr/>
        </p:nvSpPr>
        <p:spPr>
          <a:xfrm>
            <a:off x="6476383" y="1336278"/>
            <a:ext cx="1751351" cy="1311672"/>
          </a:xfrm>
          <a:prstGeom prst="roundRect">
            <a:avLst>
              <a:gd name="adj" fmla="val 19253"/>
            </a:avLst>
          </a:prstGeom>
          <a:noFill/>
          <a:ln>
            <a:solidFill>
              <a:srgbClr val="585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Kakak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rajin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gaya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bicaranya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lembut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1009507-A865-4609-88F1-6652EC373716}"/>
              </a:ext>
            </a:extLst>
          </p:cNvPr>
          <p:cNvSpPr/>
          <p:nvPr/>
        </p:nvSpPr>
        <p:spPr>
          <a:xfrm>
            <a:off x="6506363" y="3193497"/>
            <a:ext cx="1647037" cy="1311672"/>
          </a:xfrm>
          <a:prstGeom prst="roundRect">
            <a:avLst>
              <a:gd name="adj" fmla="val 19253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Adik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berjenis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kelamin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laki-laki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hobi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bermain</a:t>
            </a:r>
            <a:r>
              <a:rPr lang="en-US" dirty="0">
                <a:solidFill>
                  <a:schemeClr val="tx1"/>
                </a:solidFill>
              </a:rPr>
              <a:t> bola. </a:t>
            </a:r>
            <a:endParaRPr lang="en-ID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7CFC757-DF42-42BD-B376-84D3A4D9A383}"/>
              </a:ext>
            </a:extLst>
          </p:cNvPr>
          <p:cNvGrpSpPr/>
          <p:nvPr/>
        </p:nvGrpSpPr>
        <p:grpSpPr>
          <a:xfrm>
            <a:off x="228600" y="178318"/>
            <a:ext cx="5105400" cy="674717"/>
            <a:chOff x="228600" y="178318"/>
            <a:chExt cx="5105400" cy="6747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FCCB495-90EB-4D0F-ACD0-AC458ABC3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28600" y="178318"/>
              <a:ext cx="5105400" cy="67471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1EFFC33-70D1-4489-B12A-1FB5CD419EF6}"/>
                </a:ext>
              </a:extLst>
            </p:cNvPr>
            <p:cNvSpPr/>
            <p:nvPr/>
          </p:nvSpPr>
          <p:spPr>
            <a:xfrm>
              <a:off x="762000" y="264678"/>
              <a:ext cx="41910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Identitas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Rumah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7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462</Words>
  <Application>Microsoft Office PowerPoint</Application>
  <PresentationFormat>On-screen Show (16:9)</PresentationFormat>
  <Paragraphs>74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74</cp:revision>
  <dcterms:created xsi:type="dcterms:W3CDTF">2022-01-17T01:37:52Z</dcterms:created>
  <dcterms:modified xsi:type="dcterms:W3CDTF">2022-08-15T06:50:06Z</dcterms:modified>
</cp:coreProperties>
</file>