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0" r:id="rId2"/>
    <p:sldId id="258" r:id="rId3"/>
    <p:sldId id="259" r:id="rId4"/>
    <p:sldId id="266" r:id="rId5"/>
    <p:sldId id="263" r:id="rId6"/>
    <p:sldId id="267" r:id="rId7"/>
    <p:sldId id="260" r:id="rId8"/>
    <p:sldId id="268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1407"/>
    <a:srgbClr val="FF99FF"/>
    <a:srgbClr val="906BC7"/>
    <a:srgbClr val="1AC0B0"/>
    <a:srgbClr val="FF33CC"/>
    <a:srgbClr val="FF6600"/>
    <a:srgbClr val="008080"/>
    <a:srgbClr val="543286"/>
    <a:srgbClr val="E4924E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0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75814-F93D-49AF-BE9D-D9E10357E89C}" type="doc">
      <dgm:prSet loTypeId="urn:microsoft.com/office/officeart/2005/8/layout/cycle5" loCatId="cycle" qsTypeId="urn:microsoft.com/office/officeart/2005/8/quickstyle/simple1#1" qsCatId="simple" csTypeId="urn:microsoft.com/office/officeart/2005/8/colors/colorful1#1" csCatId="accent1" phldr="1"/>
      <dgm:spPr/>
      <dgm:t>
        <a:bodyPr/>
        <a:lstStyle/>
        <a:p>
          <a:endParaRPr lang="en-US"/>
        </a:p>
      </dgm:t>
    </dgm:pt>
    <dgm:pt modelId="{19128D80-C668-4E2D-ADE5-4D8C214258F7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Hidupnya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akan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tenang</a:t>
          </a:r>
          <a:r>
            <a:rPr lang="en-US" b="1" dirty="0" smtClean="0">
              <a:sym typeface="+mn-ea"/>
            </a:rPr>
            <a:t>.</a:t>
          </a:r>
          <a:endParaRPr lang="en-US" dirty="0"/>
        </a:p>
      </dgm:t>
    </dgm:pt>
    <dgm:pt modelId="{DE0F27FA-73BB-4EA4-9778-8D9EBA925AF5}" type="parTrans" cxnId="{6BC68C64-46A7-4EA3-BF2E-12E08C93BC30}">
      <dgm:prSet/>
      <dgm:spPr/>
      <dgm:t>
        <a:bodyPr/>
        <a:lstStyle/>
        <a:p>
          <a:endParaRPr lang="en-US"/>
        </a:p>
      </dgm:t>
    </dgm:pt>
    <dgm:pt modelId="{86A670AC-FF76-4079-9596-4A9A0BA8F624}" type="sibTrans" cxnId="{6BC68C64-46A7-4EA3-BF2E-12E08C93BC30}">
      <dgm:prSet/>
      <dgm:spPr/>
      <dgm:t>
        <a:bodyPr/>
        <a:lstStyle/>
        <a:p>
          <a:endParaRPr lang="en-US"/>
        </a:p>
      </dgm:t>
    </dgm:pt>
    <dgm:pt modelId="{FB525A3D-67C1-409F-B27A-CD75D02395B7}">
      <dgm:prSet phldrT="[Text]" phldr="0" custT="0"/>
      <dgm:spPr>
        <a:solidFill>
          <a:srgbClr val="FF99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>
              <a:sym typeface="+mn-ea"/>
            </a:rPr>
            <a:t>Jiwa dan </a:t>
          </a:r>
          <a:r>
            <a:rPr lang="en-ID" b="1" dirty="0" err="1">
              <a:sym typeface="+mn-ea"/>
            </a:rPr>
            <a:t>hati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waswas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660A7B3A-2EEC-4431-855B-9AC956FBBA1C}" type="parTrans" cxnId="{C3CFC6DD-34FD-42F9-93FF-BCA93DED0D7C}">
      <dgm:prSet/>
      <dgm:spPr/>
      <dgm:t>
        <a:bodyPr/>
        <a:lstStyle/>
        <a:p>
          <a:endParaRPr lang="en-US"/>
        </a:p>
      </dgm:t>
    </dgm:pt>
    <dgm:pt modelId="{1AB63EA3-9EE1-467A-9AED-AA4865BC6583}" type="sibTrans" cxnId="{C3CFC6DD-34FD-42F9-93FF-BCA93DED0D7C}">
      <dgm:prSet/>
      <dgm:spPr/>
      <dgm:t>
        <a:bodyPr/>
        <a:lstStyle/>
        <a:p>
          <a:endParaRPr lang="en-US"/>
        </a:p>
      </dgm:t>
    </dgm:pt>
    <dgm:pt modelId="{EE1B1B8E-DEE5-4FD1-B749-CB4814574F41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Hidup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lebih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maju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dan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sukses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1BAC8C82-524D-4513-A1AC-09A55CE1C974}" type="parTrans" cxnId="{7DBC3D68-671C-48FC-987F-71F4F87F513B}">
      <dgm:prSet/>
      <dgm:spPr/>
      <dgm:t>
        <a:bodyPr/>
        <a:lstStyle/>
        <a:p>
          <a:endParaRPr lang="en-US"/>
        </a:p>
      </dgm:t>
    </dgm:pt>
    <dgm:pt modelId="{10B193D5-E874-4D7F-9CA6-82825E87DC0E}" type="sibTrans" cxnId="{7DBC3D68-671C-48FC-987F-71F4F87F513B}">
      <dgm:prSet/>
      <dgm:spPr/>
      <dgm:t>
        <a:bodyPr/>
        <a:lstStyle/>
        <a:p>
          <a:endParaRPr lang="en-US"/>
        </a:p>
      </dgm:t>
    </dgm:pt>
    <dgm:pt modelId="{49AFFE84-C0D6-4DE5-8A1B-BD56866F9594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Selalu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optimis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menghadapi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segala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sesuatu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3C9FBC6B-50ED-4757-8C5B-89419165D5AF}" type="parTrans" cxnId="{351586F4-85C0-4D6F-B2D7-6DF6BFBF9326}">
      <dgm:prSet/>
      <dgm:spPr/>
      <dgm:t>
        <a:bodyPr/>
        <a:lstStyle/>
        <a:p>
          <a:endParaRPr lang="en-US"/>
        </a:p>
      </dgm:t>
    </dgm:pt>
    <dgm:pt modelId="{ADF435FD-1EEC-4111-B0E5-FE82C78372EF}" type="sibTrans" cxnId="{351586F4-85C0-4D6F-B2D7-6DF6BFBF9326}">
      <dgm:prSet/>
      <dgm:spPr/>
      <dgm:t>
        <a:bodyPr/>
        <a:lstStyle/>
        <a:p>
          <a:endParaRPr lang="en-US"/>
        </a:p>
      </dgm:t>
    </dgm:pt>
    <dgm:pt modelId="{19218FDC-B00F-4BB9-A0D7-A816B0A24887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mudah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putus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asa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372FFAD0-285E-433E-8567-06E0DDFA82F0}" type="parTrans" cxnId="{57E2F562-604C-4307-90D9-FA66E73EF7C2}">
      <dgm:prSet/>
      <dgm:spPr/>
      <dgm:t>
        <a:bodyPr/>
        <a:lstStyle/>
        <a:p>
          <a:endParaRPr lang="en-US"/>
        </a:p>
      </dgm:t>
    </dgm:pt>
    <dgm:pt modelId="{C51FBF8F-5459-4C3F-AA37-75120837A52D}" type="sibTrans" cxnId="{57E2F562-604C-4307-90D9-FA66E73EF7C2}">
      <dgm:prSet/>
      <dgm:spPr/>
      <dgm:t>
        <a:bodyPr/>
        <a:lstStyle/>
        <a:p>
          <a:endParaRPr lang="en-US"/>
        </a:p>
      </dgm:t>
    </dgm:pt>
    <dgm:pt modelId="{8F483899-E69D-49E9-AFAD-248DEA394C36}" type="pres">
      <dgm:prSet presAssocID="{61675814-F93D-49AF-BE9D-D9E10357E89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7D36D6-1AA8-4919-A9DE-300F574FC64F}" type="pres">
      <dgm:prSet presAssocID="{19128D80-C668-4E2D-ADE5-4D8C214258F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22B57-56EB-4243-8851-A6A77508F8BD}" type="pres">
      <dgm:prSet presAssocID="{19128D80-C668-4E2D-ADE5-4D8C214258F7}" presName="spNode" presStyleCnt="0"/>
      <dgm:spPr/>
    </dgm:pt>
    <dgm:pt modelId="{B26405B1-C8B6-441C-A596-CEB708F554F8}" type="pres">
      <dgm:prSet presAssocID="{86A670AC-FF76-4079-9596-4A9A0BA8F624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901F604-F9EC-4D76-A6ED-BA32352C5A98}" type="pres">
      <dgm:prSet presAssocID="{FB525A3D-67C1-409F-B27A-CD75D02395B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C2EC6-DF0C-4115-81BC-B86C27D576E6}" type="pres">
      <dgm:prSet presAssocID="{FB525A3D-67C1-409F-B27A-CD75D02395B7}" presName="spNode" presStyleCnt="0"/>
      <dgm:spPr/>
    </dgm:pt>
    <dgm:pt modelId="{5B35789F-BCCE-4841-A4C6-2EA3CF032314}" type="pres">
      <dgm:prSet presAssocID="{1AB63EA3-9EE1-467A-9AED-AA4865BC6583}" presName="sibTrans" presStyleLbl="sibTrans1D1" presStyleIdx="1" presStyleCnt="5"/>
      <dgm:spPr/>
      <dgm:t>
        <a:bodyPr/>
        <a:lstStyle/>
        <a:p>
          <a:endParaRPr lang="en-US"/>
        </a:p>
      </dgm:t>
    </dgm:pt>
    <dgm:pt modelId="{9FF9719A-5B20-43F5-A219-1ADBC30214AD}" type="pres">
      <dgm:prSet presAssocID="{EE1B1B8E-DEE5-4FD1-B749-CB4814574F4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AA802-040A-4E70-BCF0-622F53BD9066}" type="pres">
      <dgm:prSet presAssocID="{EE1B1B8E-DEE5-4FD1-B749-CB4814574F41}" presName="spNode" presStyleCnt="0"/>
      <dgm:spPr/>
    </dgm:pt>
    <dgm:pt modelId="{E94B8C4B-C366-48BF-8697-8C04F1C25124}" type="pres">
      <dgm:prSet presAssocID="{10B193D5-E874-4D7F-9CA6-82825E87DC0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D3EADAB4-143F-49B5-8573-A79F4FA79E2C}" type="pres">
      <dgm:prSet presAssocID="{49AFFE84-C0D6-4DE5-8A1B-BD56866F959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F9FA4-7A1B-460F-AE30-22FC02697592}" type="pres">
      <dgm:prSet presAssocID="{49AFFE84-C0D6-4DE5-8A1B-BD56866F9594}" presName="spNode" presStyleCnt="0"/>
      <dgm:spPr/>
    </dgm:pt>
    <dgm:pt modelId="{D2FB9AAA-02FE-4314-A268-2F3D8E512C5C}" type="pres">
      <dgm:prSet presAssocID="{ADF435FD-1EEC-4111-B0E5-FE82C78372EF}" presName="sibTrans" presStyleLbl="sibTrans1D1" presStyleIdx="3" presStyleCnt="5"/>
      <dgm:spPr/>
      <dgm:t>
        <a:bodyPr/>
        <a:lstStyle/>
        <a:p>
          <a:endParaRPr lang="en-US"/>
        </a:p>
      </dgm:t>
    </dgm:pt>
    <dgm:pt modelId="{1BF2D754-8785-43BB-B33B-E8E13EA73F30}" type="pres">
      <dgm:prSet presAssocID="{19218FDC-B00F-4BB9-A0D7-A816B0A2488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B5FEF-A577-4F93-AF7E-A5B8942027E5}" type="pres">
      <dgm:prSet presAssocID="{19218FDC-B00F-4BB9-A0D7-A816B0A24887}" presName="spNode" presStyleCnt="0"/>
      <dgm:spPr/>
    </dgm:pt>
    <dgm:pt modelId="{45BBA764-932B-4A31-9891-7437D938FD2C}" type="pres">
      <dgm:prSet presAssocID="{C51FBF8F-5459-4C3F-AA37-75120837A52D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5922EF95-CF83-47A7-97A6-A0D27DF65A77}" type="presOf" srcId="{EE1B1B8E-DEE5-4FD1-B749-CB4814574F41}" destId="{9FF9719A-5B20-43F5-A219-1ADBC30214AD}" srcOrd="0" destOrd="0" presId="urn:microsoft.com/office/officeart/2005/8/layout/cycle5"/>
    <dgm:cxn modelId="{6172F696-33DA-41BB-B233-94D8D2E15101}" type="presOf" srcId="{1AB63EA3-9EE1-467A-9AED-AA4865BC6583}" destId="{5B35789F-BCCE-4841-A4C6-2EA3CF032314}" srcOrd="0" destOrd="0" presId="urn:microsoft.com/office/officeart/2005/8/layout/cycle5"/>
    <dgm:cxn modelId="{B598B6B4-38F0-4FA0-91FA-6835BE98ADC4}" type="presOf" srcId="{ADF435FD-1EEC-4111-B0E5-FE82C78372EF}" destId="{D2FB9AAA-02FE-4314-A268-2F3D8E512C5C}" srcOrd="0" destOrd="0" presId="urn:microsoft.com/office/officeart/2005/8/layout/cycle5"/>
    <dgm:cxn modelId="{9E0F95CE-06C5-4EE2-963A-B92C35FDB4FE}" type="presOf" srcId="{19218FDC-B00F-4BB9-A0D7-A816B0A24887}" destId="{1BF2D754-8785-43BB-B33B-E8E13EA73F30}" srcOrd="0" destOrd="0" presId="urn:microsoft.com/office/officeart/2005/8/layout/cycle5"/>
    <dgm:cxn modelId="{F2F8E27D-B75A-45B7-BCFA-4005CBD07A3B}" type="presOf" srcId="{86A670AC-FF76-4079-9596-4A9A0BA8F624}" destId="{B26405B1-C8B6-441C-A596-CEB708F554F8}" srcOrd="0" destOrd="0" presId="urn:microsoft.com/office/officeart/2005/8/layout/cycle5"/>
    <dgm:cxn modelId="{1426C31A-6BC1-44F5-99E4-2F490772A5FF}" type="presOf" srcId="{C51FBF8F-5459-4C3F-AA37-75120837A52D}" destId="{45BBA764-932B-4A31-9891-7437D938FD2C}" srcOrd="0" destOrd="0" presId="urn:microsoft.com/office/officeart/2005/8/layout/cycle5"/>
    <dgm:cxn modelId="{873BF526-A612-41C6-97DC-BBE00FCEEEE3}" type="presOf" srcId="{10B193D5-E874-4D7F-9CA6-82825E87DC0E}" destId="{E94B8C4B-C366-48BF-8697-8C04F1C25124}" srcOrd="0" destOrd="0" presId="urn:microsoft.com/office/officeart/2005/8/layout/cycle5"/>
    <dgm:cxn modelId="{99352BAF-FB85-4869-B273-5C83C4C7D33F}" type="presOf" srcId="{19128D80-C668-4E2D-ADE5-4D8C214258F7}" destId="{0C7D36D6-1AA8-4919-A9DE-300F574FC64F}" srcOrd="0" destOrd="0" presId="urn:microsoft.com/office/officeart/2005/8/layout/cycle5"/>
    <dgm:cxn modelId="{7DBC3D68-671C-48FC-987F-71F4F87F513B}" srcId="{61675814-F93D-49AF-BE9D-D9E10357E89C}" destId="{EE1B1B8E-DEE5-4FD1-B749-CB4814574F41}" srcOrd="2" destOrd="0" parTransId="{1BAC8C82-524D-4513-A1AC-09A55CE1C974}" sibTransId="{10B193D5-E874-4D7F-9CA6-82825E87DC0E}"/>
    <dgm:cxn modelId="{C41E37A2-9CB4-4A65-A032-7C6EBCEEBF41}" type="presOf" srcId="{61675814-F93D-49AF-BE9D-D9E10357E89C}" destId="{8F483899-E69D-49E9-AFAD-248DEA394C36}" srcOrd="0" destOrd="0" presId="urn:microsoft.com/office/officeart/2005/8/layout/cycle5"/>
    <dgm:cxn modelId="{C3CFC6DD-34FD-42F9-93FF-BCA93DED0D7C}" srcId="{61675814-F93D-49AF-BE9D-D9E10357E89C}" destId="{FB525A3D-67C1-409F-B27A-CD75D02395B7}" srcOrd="1" destOrd="0" parTransId="{660A7B3A-2EEC-4431-855B-9AC956FBBA1C}" sibTransId="{1AB63EA3-9EE1-467A-9AED-AA4865BC6583}"/>
    <dgm:cxn modelId="{77317CCE-FEF7-4265-9986-9B2C0E426D36}" type="presOf" srcId="{49AFFE84-C0D6-4DE5-8A1B-BD56866F9594}" destId="{D3EADAB4-143F-49B5-8573-A79F4FA79E2C}" srcOrd="0" destOrd="0" presId="urn:microsoft.com/office/officeart/2005/8/layout/cycle5"/>
    <dgm:cxn modelId="{8654CC7A-9126-4CE2-9348-97CFDFE53AD9}" type="presOf" srcId="{FB525A3D-67C1-409F-B27A-CD75D02395B7}" destId="{0901F604-F9EC-4D76-A6ED-BA32352C5A98}" srcOrd="0" destOrd="0" presId="urn:microsoft.com/office/officeart/2005/8/layout/cycle5"/>
    <dgm:cxn modelId="{351586F4-85C0-4D6F-B2D7-6DF6BFBF9326}" srcId="{61675814-F93D-49AF-BE9D-D9E10357E89C}" destId="{49AFFE84-C0D6-4DE5-8A1B-BD56866F9594}" srcOrd="3" destOrd="0" parTransId="{3C9FBC6B-50ED-4757-8C5B-89419165D5AF}" sibTransId="{ADF435FD-1EEC-4111-B0E5-FE82C78372EF}"/>
    <dgm:cxn modelId="{6BC68C64-46A7-4EA3-BF2E-12E08C93BC30}" srcId="{61675814-F93D-49AF-BE9D-D9E10357E89C}" destId="{19128D80-C668-4E2D-ADE5-4D8C214258F7}" srcOrd="0" destOrd="0" parTransId="{DE0F27FA-73BB-4EA4-9778-8D9EBA925AF5}" sibTransId="{86A670AC-FF76-4079-9596-4A9A0BA8F624}"/>
    <dgm:cxn modelId="{57E2F562-604C-4307-90D9-FA66E73EF7C2}" srcId="{61675814-F93D-49AF-BE9D-D9E10357E89C}" destId="{19218FDC-B00F-4BB9-A0D7-A816B0A24887}" srcOrd="4" destOrd="0" parTransId="{372FFAD0-285E-433E-8567-06E0DDFA82F0}" sibTransId="{C51FBF8F-5459-4C3F-AA37-75120837A52D}"/>
    <dgm:cxn modelId="{BC2545AB-2C71-4EB3-9963-A2CE21CD815E}" type="presParOf" srcId="{8F483899-E69D-49E9-AFAD-248DEA394C36}" destId="{0C7D36D6-1AA8-4919-A9DE-300F574FC64F}" srcOrd="0" destOrd="0" presId="urn:microsoft.com/office/officeart/2005/8/layout/cycle5"/>
    <dgm:cxn modelId="{2A76D2C1-40C3-4409-BE79-92C281234F7E}" type="presParOf" srcId="{8F483899-E69D-49E9-AFAD-248DEA394C36}" destId="{58F22B57-56EB-4243-8851-A6A77508F8BD}" srcOrd="1" destOrd="0" presId="urn:microsoft.com/office/officeart/2005/8/layout/cycle5"/>
    <dgm:cxn modelId="{DF2237C4-4734-4C23-9A15-C325D96CC6D1}" type="presParOf" srcId="{8F483899-E69D-49E9-AFAD-248DEA394C36}" destId="{B26405B1-C8B6-441C-A596-CEB708F554F8}" srcOrd="2" destOrd="0" presId="urn:microsoft.com/office/officeart/2005/8/layout/cycle5"/>
    <dgm:cxn modelId="{F4E36FA7-A894-49A4-B28C-FE74F8C07B4B}" type="presParOf" srcId="{8F483899-E69D-49E9-AFAD-248DEA394C36}" destId="{0901F604-F9EC-4D76-A6ED-BA32352C5A98}" srcOrd="3" destOrd="0" presId="urn:microsoft.com/office/officeart/2005/8/layout/cycle5"/>
    <dgm:cxn modelId="{38495025-F540-4A96-9947-A53974FE706A}" type="presParOf" srcId="{8F483899-E69D-49E9-AFAD-248DEA394C36}" destId="{4E4C2EC6-DF0C-4115-81BC-B86C27D576E6}" srcOrd="4" destOrd="0" presId="urn:microsoft.com/office/officeart/2005/8/layout/cycle5"/>
    <dgm:cxn modelId="{E22CD190-E3C2-4335-9669-1462EDEC5840}" type="presParOf" srcId="{8F483899-E69D-49E9-AFAD-248DEA394C36}" destId="{5B35789F-BCCE-4841-A4C6-2EA3CF032314}" srcOrd="5" destOrd="0" presId="urn:microsoft.com/office/officeart/2005/8/layout/cycle5"/>
    <dgm:cxn modelId="{833A4BB2-DF63-45F5-AA5B-EC9908985EA6}" type="presParOf" srcId="{8F483899-E69D-49E9-AFAD-248DEA394C36}" destId="{9FF9719A-5B20-43F5-A219-1ADBC30214AD}" srcOrd="6" destOrd="0" presId="urn:microsoft.com/office/officeart/2005/8/layout/cycle5"/>
    <dgm:cxn modelId="{509BDA30-6EF5-4D4A-A604-ED39E754B55A}" type="presParOf" srcId="{8F483899-E69D-49E9-AFAD-248DEA394C36}" destId="{933AA802-040A-4E70-BCF0-622F53BD9066}" srcOrd="7" destOrd="0" presId="urn:microsoft.com/office/officeart/2005/8/layout/cycle5"/>
    <dgm:cxn modelId="{41FC6401-CEC8-4B7D-956A-B67E71BF21B2}" type="presParOf" srcId="{8F483899-E69D-49E9-AFAD-248DEA394C36}" destId="{E94B8C4B-C366-48BF-8697-8C04F1C25124}" srcOrd="8" destOrd="0" presId="urn:microsoft.com/office/officeart/2005/8/layout/cycle5"/>
    <dgm:cxn modelId="{1942985D-C4C9-4750-9E4F-692EFD3EC2DE}" type="presParOf" srcId="{8F483899-E69D-49E9-AFAD-248DEA394C36}" destId="{D3EADAB4-143F-49B5-8573-A79F4FA79E2C}" srcOrd="9" destOrd="0" presId="urn:microsoft.com/office/officeart/2005/8/layout/cycle5"/>
    <dgm:cxn modelId="{F7B4DE0D-6FC7-4B30-9912-268099E8BB1A}" type="presParOf" srcId="{8F483899-E69D-49E9-AFAD-248DEA394C36}" destId="{BCBF9FA4-7A1B-460F-AE30-22FC02697592}" srcOrd="10" destOrd="0" presId="urn:microsoft.com/office/officeart/2005/8/layout/cycle5"/>
    <dgm:cxn modelId="{87897E7B-AA68-4697-9E74-ABD112E5F050}" type="presParOf" srcId="{8F483899-E69D-49E9-AFAD-248DEA394C36}" destId="{D2FB9AAA-02FE-4314-A268-2F3D8E512C5C}" srcOrd="11" destOrd="0" presId="urn:microsoft.com/office/officeart/2005/8/layout/cycle5"/>
    <dgm:cxn modelId="{967E37B9-7E93-40FD-A237-4F1A19AF551C}" type="presParOf" srcId="{8F483899-E69D-49E9-AFAD-248DEA394C36}" destId="{1BF2D754-8785-43BB-B33B-E8E13EA73F30}" srcOrd="12" destOrd="0" presId="urn:microsoft.com/office/officeart/2005/8/layout/cycle5"/>
    <dgm:cxn modelId="{AC4CA3CF-B3C4-4E8C-8C6F-4D9FDD739094}" type="presParOf" srcId="{8F483899-E69D-49E9-AFAD-248DEA394C36}" destId="{EB9B5FEF-A577-4F93-AF7E-A5B8942027E5}" srcOrd="13" destOrd="0" presId="urn:microsoft.com/office/officeart/2005/8/layout/cycle5"/>
    <dgm:cxn modelId="{2C5DA7BB-816C-42A8-834F-E7C0A8EB30DC}" type="presParOf" srcId="{8F483899-E69D-49E9-AFAD-248DEA394C36}" destId="{45BBA764-932B-4A31-9891-7437D938FD2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10D7BD-64A5-4C2C-B0E9-6728C6DACB59}" type="doc">
      <dgm:prSet loTypeId="urn:microsoft.com/office/officeart/2005/8/layout/matrix3" loCatId="matrix" qsTypeId="urn:microsoft.com/office/officeart/2005/8/quickstyle/simple1#2" qsCatId="simple" csTypeId="urn:microsoft.com/office/officeart/2005/8/colors/colorful4#1" csCatId="accent1" phldr="1"/>
      <dgm:spPr/>
      <dgm:t>
        <a:bodyPr/>
        <a:lstStyle/>
        <a:p>
          <a:endParaRPr lang="en-US"/>
        </a:p>
      </dgm:t>
    </dgm:pt>
    <dgm:pt modelId="{C8B3296C-ECE1-441C-A1A9-0952E3F0D656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Hidup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menjadi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tenang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dan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tenteram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0FE6BD2A-1536-4C79-8D6D-8EF7FB1B7E73}" type="parTrans" cxnId="{406B9893-75C1-4C41-9154-EA44003ABC1D}">
      <dgm:prSet/>
      <dgm:spPr/>
      <dgm:t>
        <a:bodyPr/>
        <a:lstStyle/>
        <a:p>
          <a:endParaRPr lang="en-US"/>
        </a:p>
      </dgm:t>
    </dgm:pt>
    <dgm:pt modelId="{778EE8AA-5DBE-4924-98EE-0C978FD4E20B}" type="sibTrans" cxnId="{406B9893-75C1-4C41-9154-EA44003ABC1D}">
      <dgm:prSet/>
      <dgm:spPr/>
      <dgm:t>
        <a:bodyPr/>
        <a:lstStyle/>
        <a:p>
          <a:endParaRPr lang="en-US"/>
        </a:p>
      </dgm:t>
    </dgm:pt>
    <dgm:pt modelId="{2723D931-37E1-4024-865B-F872F6215E38}">
      <dgm:prSet phldrT="[Text]" phldr="0" custT="1"/>
      <dgm:spPr>
        <a:solidFill>
          <a:srgbClr val="906BC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Terhindar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dari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perpecahan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akibat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perbedaan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pendapat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0F1AED26-B47C-4653-A71E-EF4869D597EC}" type="parTrans" cxnId="{34FC3C86-D653-4502-8A10-EE2F40A33526}">
      <dgm:prSet/>
      <dgm:spPr/>
      <dgm:t>
        <a:bodyPr/>
        <a:lstStyle/>
        <a:p>
          <a:endParaRPr lang="en-US"/>
        </a:p>
      </dgm:t>
    </dgm:pt>
    <dgm:pt modelId="{E0B5842F-8280-4DDE-A6F9-65D34B54048F}" type="sibTrans" cxnId="{34FC3C86-D653-4502-8A10-EE2F40A33526}">
      <dgm:prSet/>
      <dgm:spPr/>
      <dgm:t>
        <a:bodyPr/>
        <a:lstStyle/>
        <a:p>
          <a:endParaRPr lang="en-US"/>
        </a:p>
      </dgm:t>
    </dgm:pt>
    <dgm:pt modelId="{6C8FA182-2902-4BB3-9D50-00202B6153CE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Masalah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cepat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terselesaikan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A15E8213-C555-4C15-804E-9BE04AF6FB32}" type="parTrans" cxnId="{BE29846C-D488-4AB7-86FB-C8F64FA7F5D8}">
      <dgm:prSet/>
      <dgm:spPr/>
      <dgm:t>
        <a:bodyPr/>
        <a:lstStyle/>
        <a:p>
          <a:endParaRPr lang="en-US"/>
        </a:p>
      </dgm:t>
    </dgm:pt>
    <dgm:pt modelId="{D80C072E-DBE2-425E-9F55-D9033CD54D87}" type="sibTrans" cxnId="{BE29846C-D488-4AB7-86FB-C8F64FA7F5D8}">
      <dgm:prSet/>
      <dgm:spPr/>
      <dgm:t>
        <a:bodyPr/>
        <a:lstStyle/>
        <a:p>
          <a:endParaRPr lang="en-US"/>
        </a:p>
      </dgm:t>
    </dgm:pt>
    <dgm:pt modelId="{058A1442-1BB3-464B-B2D5-E61365D31867}">
      <dgm:prSet phldrT="[Text]" phldr="0" custT="1"/>
      <dgm:spPr>
        <a:solidFill>
          <a:srgbClr val="FF66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Dapat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menyatukan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pendapat</a:t>
          </a:r>
          <a:r>
            <a:rPr lang="en-ID" sz="2400" b="1" dirty="0">
              <a:sym typeface="+mn-ea"/>
            </a:rPr>
            <a:t> yang </a:t>
          </a:r>
          <a:r>
            <a:rPr lang="en-ID" sz="2400" b="1" dirty="0" err="1" smtClean="0">
              <a:sym typeface="+mn-ea"/>
            </a:rPr>
            <a:t>berbeda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97AF910B-5987-4F9D-9892-76B8841820B1}" type="parTrans" cxnId="{9F90A717-622F-4FB8-A32C-F1E3C3C03341}">
      <dgm:prSet/>
      <dgm:spPr/>
      <dgm:t>
        <a:bodyPr/>
        <a:lstStyle/>
        <a:p>
          <a:endParaRPr lang="en-US"/>
        </a:p>
      </dgm:t>
    </dgm:pt>
    <dgm:pt modelId="{9CFB096A-6373-4655-ACF3-654651B29A2B}" type="sibTrans" cxnId="{9F90A717-622F-4FB8-A32C-F1E3C3C03341}">
      <dgm:prSet/>
      <dgm:spPr/>
      <dgm:t>
        <a:bodyPr/>
        <a:lstStyle/>
        <a:p>
          <a:endParaRPr lang="en-US"/>
        </a:p>
      </dgm:t>
    </dgm:pt>
    <dgm:pt modelId="{90604E61-F8FA-4C14-A35C-BCB27A56AFB4}" type="pres">
      <dgm:prSet presAssocID="{F410D7BD-64A5-4C2C-B0E9-6728C6DACB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1EB44E-E6CD-4188-9E2C-1E0998990556}" type="pres">
      <dgm:prSet presAssocID="{F410D7BD-64A5-4C2C-B0E9-6728C6DACB59}" presName="diamond" presStyleLbl="bgShp" presStyleIdx="0" presStyleCnt="1"/>
      <dgm:spPr/>
    </dgm:pt>
    <dgm:pt modelId="{3328CB01-ABEB-405A-855A-69D5454695E5}" type="pres">
      <dgm:prSet presAssocID="{F410D7BD-64A5-4C2C-B0E9-6728C6DACB59}" presName="quad1" presStyleLbl="node1" presStyleIdx="0" presStyleCnt="4" custScaleX="194497" custLinFactNeighborX="-62651" custLinFactNeighborY="13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780CC-4D93-4EE9-B564-2FABEAC59D18}" type="pres">
      <dgm:prSet presAssocID="{F410D7BD-64A5-4C2C-B0E9-6728C6DACB59}" presName="quad2" presStyleLbl="node1" presStyleIdx="1" presStyleCnt="4" custScaleX="195837" custLinFactNeighborX="81184" custLinFactNeighborY="-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8EA7D-DEFE-49B8-A5B3-42790BF4A3C7}" type="pres">
      <dgm:prSet presAssocID="{F410D7BD-64A5-4C2C-B0E9-6728C6DACB59}" presName="quad3" presStyleLbl="node1" presStyleIdx="2" presStyleCnt="4" custScaleX="194654" custLinFactNeighborX="-60880" custLinFactNeighborY="7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1B9E8-6DAD-41B6-AB76-690AD9A99FB7}" type="pres">
      <dgm:prSet presAssocID="{F410D7BD-64A5-4C2C-B0E9-6728C6DACB59}" presName="quad4" presStyleLbl="node1" presStyleIdx="3" presStyleCnt="4" custScaleX="190781" custLinFactNeighborX="79346" custLinFactNeighborY="8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6B9893-75C1-4C41-9154-EA44003ABC1D}" srcId="{F410D7BD-64A5-4C2C-B0E9-6728C6DACB59}" destId="{C8B3296C-ECE1-441C-A1A9-0952E3F0D656}" srcOrd="0" destOrd="0" parTransId="{0FE6BD2A-1536-4C79-8D6D-8EF7FB1B7E73}" sibTransId="{778EE8AA-5DBE-4924-98EE-0C978FD4E20B}"/>
    <dgm:cxn modelId="{C002A0C3-E56D-48D0-A17D-4290E5CFF6AD}" type="presOf" srcId="{F410D7BD-64A5-4C2C-B0E9-6728C6DACB59}" destId="{90604E61-F8FA-4C14-A35C-BCB27A56AFB4}" srcOrd="0" destOrd="0" presId="urn:microsoft.com/office/officeart/2005/8/layout/matrix3"/>
    <dgm:cxn modelId="{BE29846C-D488-4AB7-86FB-C8F64FA7F5D8}" srcId="{F410D7BD-64A5-4C2C-B0E9-6728C6DACB59}" destId="{6C8FA182-2902-4BB3-9D50-00202B6153CE}" srcOrd="2" destOrd="0" parTransId="{A15E8213-C555-4C15-804E-9BE04AF6FB32}" sibTransId="{D80C072E-DBE2-425E-9F55-D9033CD54D87}"/>
    <dgm:cxn modelId="{34FC3C86-D653-4502-8A10-EE2F40A33526}" srcId="{F410D7BD-64A5-4C2C-B0E9-6728C6DACB59}" destId="{2723D931-37E1-4024-865B-F872F6215E38}" srcOrd="1" destOrd="0" parTransId="{0F1AED26-B47C-4653-A71E-EF4869D597EC}" sibTransId="{E0B5842F-8280-4DDE-A6F9-65D34B54048F}"/>
    <dgm:cxn modelId="{D3DD366C-BAE9-48BD-A033-95BCD22A5F2B}" type="presOf" srcId="{058A1442-1BB3-464B-B2D5-E61365D31867}" destId="{C0A1B9E8-6DAD-41B6-AB76-690AD9A99FB7}" srcOrd="0" destOrd="0" presId="urn:microsoft.com/office/officeart/2005/8/layout/matrix3"/>
    <dgm:cxn modelId="{9FDAAD6D-AACC-44DB-9027-887B714F3E76}" type="presOf" srcId="{6C8FA182-2902-4BB3-9D50-00202B6153CE}" destId="{7DE8EA7D-DEFE-49B8-A5B3-42790BF4A3C7}" srcOrd="0" destOrd="0" presId="urn:microsoft.com/office/officeart/2005/8/layout/matrix3"/>
    <dgm:cxn modelId="{596E0EA8-0ABF-4803-B710-55225F359756}" type="presOf" srcId="{2723D931-37E1-4024-865B-F872F6215E38}" destId="{535780CC-4D93-4EE9-B564-2FABEAC59D18}" srcOrd="0" destOrd="0" presId="urn:microsoft.com/office/officeart/2005/8/layout/matrix3"/>
    <dgm:cxn modelId="{90E6E735-8F37-4F68-8CC0-C589EC6667DE}" type="presOf" srcId="{C8B3296C-ECE1-441C-A1A9-0952E3F0D656}" destId="{3328CB01-ABEB-405A-855A-69D5454695E5}" srcOrd="0" destOrd="0" presId="urn:microsoft.com/office/officeart/2005/8/layout/matrix3"/>
    <dgm:cxn modelId="{9F90A717-622F-4FB8-A32C-F1E3C3C03341}" srcId="{F410D7BD-64A5-4C2C-B0E9-6728C6DACB59}" destId="{058A1442-1BB3-464B-B2D5-E61365D31867}" srcOrd="3" destOrd="0" parTransId="{97AF910B-5987-4F9D-9892-76B8841820B1}" sibTransId="{9CFB096A-6373-4655-ACF3-654651B29A2B}"/>
    <dgm:cxn modelId="{2943A224-7DEE-4D1C-AE24-DF7FB90F65B7}" type="presParOf" srcId="{90604E61-F8FA-4C14-A35C-BCB27A56AFB4}" destId="{1F1EB44E-E6CD-4188-9E2C-1E0998990556}" srcOrd="0" destOrd="0" presId="urn:microsoft.com/office/officeart/2005/8/layout/matrix3"/>
    <dgm:cxn modelId="{25700622-DEFB-4680-95EA-337786C048CF}" type="presParOf" srcId="{90604E61-F8FA-4C14-A35C-BCB27A56AFB4}" destId="{3328CB01-ABEB-405A-855A-69D5454695E5}" srcOrd="1" destOrd="0" presId="urn:microsoft.com/office/officeart/2005/8/layout/matrix3"/>
    <dgm:cxn modelId="{6D258473-07C5-439B-AD90-4DD8E10E337E}" type="presParOf" srcId="{90604E61-F8FA-4C14-A35C-BCB27A56AFB4}" destId="{535780CC-4D93-4EE9-B564-2FABEAC59D18}" srcOrd="2" destOrd="0" presId="urn:microsoft.com/office/officeart/2005/8/layout/matrix3"/>
    <dgm:cxn modelId="{4CC06C05-F918-404B-BF45-9A6AC19F642C}" type="presParOf" srcId="{90604E61-F8FA-4C14-A35C-BCB27A56AFB4}" destId="{7DE8EA7D-DEFE-49B8-A5B3-42790BF4A3C7}" srcOrd="3" destOrd="0" presId="urn:microsoft.com/office/officeart/2005/8/layout/matrix3"/>
    <dgm:cxn modelId="{5F57C27A-1B7F-4CAC-BFF3-E0ACD125B7B6}" type="presParOf" srcId="{90604E61-F8FA-4C14-A35C-BCB27A56AFB4}" destId="{C0A1B9E8-6DAD-41B6-AB76-690AD9A99FB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1#3" qsCatId="simple" csTypeId="urn:microsoft.com/office/officeart/2005/8/colors/colorful2#1" csCatId="accent1" phldr="1"/>
      <dgm:spPr/>
    </dgm:pt>
    <dgm:pt modelId="{3F25DA44-7F3E-4C17-A40B-7F663FDBEA65}">
      <dgm:prSet phldrT="[Text]" phldr="0" custT="0"/>
      <dgm:spPr>
        <a:solidFill>
          <a:srgbClr val="906BC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Terciptanya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kekuatan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EE9066D1-3403-4469-8E8C-0D40A82430F2}" type="parTrans" cxnId="{5773B07B-1D69-4228-85EA-BD522BDC985A}">
      <dgm:prSet/>
      <dgm:spPr/>
      <dgm:t>
        <a:bodyPr/>
        <a:lstStyle/>
        <a:p>
          <a:endParaRPr lang="en-US"/>
        </a:p>
      </dgm:t>
    </dgm:pt>
    <dgm:pt modelId="{8EC5AF5E-9C9F-410A-A755-A3EA5186F948}" type="sibTrans" cxnId="{5773B07B-1D69-4228-85EA-BD522BDC985A}">
      <dgm:prSet/>
      <dgm:spPr>
        <a:solidFill>
          <a:srgbClr val="8B1407"/>
        </a:solidFill>
      </dgm:spPr>
      <dgm:t>
        <a:bodyPr/>
        <a:lstStyle/>
        <a:p>
          <a:endParaRPr lang="en-US"/>
        </a:p>
      </dgm:t>
    </dgm:pt>
    <dgm:pt modelId="{2E2F4D3A-969C-4DB2-9FA9-5C4A40369351}">
      <dgm:prSet phldrT="[Text]" phldr="0" custT="0"/>
      <dgm:spPr>
        <a:solidFill>
          <a:srgbClr val="92D05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mudah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untuk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dikalahkan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1E934BFE-4D40-486C-8784-F698A10C4CF5}" type="parTrans" cxnId="{6ED6A4EF-5164-4967-8EB1-A77C94679840}">
      <dgm:prSet/>
      <dgm:spPr/>
      <dgm:t>
        <a:bodyPr/>
        <a:lstStyle/>
        <a:p>
          <a:endParaRPr lang="en-US"/>
        </a:p>
      </dgm:t>
    </dgm:pt>
    <dgm:pt modelId="{EC1AFF77-9232-4EEB-95CB-85CEAB3B1FC0}" type="sibTrans" cxnId="{6ED6A4EF-5164-4967-8EB1-A77C94679840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7B86CFA-59B5-46FA-8A6B-9FB187CE14DF}">
      <dgm:prSet phldrT="[Text]" phldr="0" custT="0"/>
      <dgm:spPr>
        <a:solidFill>
          <a:srgbClr val="FF99F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Kehidupan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menjadi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damai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dan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tenteram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9DABF4F3-A9E6-40B1-A863-AC9409CC14BB}" type="parTrans" cxnId="{9C4DC8D7-4825-4524-82C2-D7256EF3F4DB}">
      <dgm:prSet/>
      <dgm:spPr/>
      <dgm:t>
        <a:bodyPr/>
        <a:lstStyle/>
        <a:p>
          <a:endParaRPr lang="en-US"/>
        </a:p>
      </dgm:t>
    </dgm:pt>
    <dgm:pt modelId="{18EFF3C3-47F9-402B-A3F3-E9310EA281B4}" type="sibTrans" cxnId="{9C4DC8D7-4825-4524-82C2-D7256EF3F4DB}">
      <dgm:prSet/>
      <dgm:spPr/>
      <dgm:t>
        <a:bodyPr/>
        <a:lstStyle/>
        <a:p>
          <a:endParaRPr lang="en-US"/>
        </a:p>
      </dgm:t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3" custLinFactY="-54761" custLinFactNeighborX="-2254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CF0CE-3323-464D-9C63-05C1BDB053F5}" type="pres">
      <dgm:prSet presAssocID="{8EC5AF5E-9C9F-410A-A755-A3EA5186F94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FA465F6-7607-499F-BFB2-52F4E071FB67}" type="pres">
      <dgm:prSet presAssocID="{8EC5AF5E-9C9F-410A-A755-A3EA5186F94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52FB8E7-A5FB-4CC3-94C3-CE0BDF19F9F1}" type="pres">
      <dgm:prSet presAssocID="{2E2F4D3A-969C-4DB2-9FA9-5C4A4036935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C3794-50AA-4D44-83C9-CE28317C3317}" type="pres">
      <dgm:prSet presAssocID="{EC1AFF77-9232-4EEB-95CB-85CEAB3B1FC0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AFF040D-0639-4120-9E39-DA822CF9F321}" type="pres">
      <dgm:prSet presAssocID="{EC1AFF77-9232-4EEB-95CB-85CEAB3B1FC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1E15D63-E1FF-4A28-A04F-A2B65927BC31}" type="pres">
      <dgm:prSet presAssocID="{37B86CFA-59B5-46FA-8A6B-9FB187CE14DF}" presName="node" presStyleLbl="node1" presStyleIdx="2" presStyleCnt="3" custLinFactY="-49398" custLinFactNeighborX="-704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73B07B-1D69-4228-85EA-BD522BDC985A}" srcId="{8EB1D179-D23D-41D4-AEEF-E4B9FEB06903}" destId="{3F25DA44-7F3E-4C17-A40B-7F663FDBEA65}" srcOrd="0" destOrd="0" parTransId="{EE9066D1-3403-4469-8E8C-0D40A82430F2}" sibTransId="{8EC5AF5E-9C9F-410A-A755-A3EA5186F948}"/>
    <dgm:cxn modelId="{652625EB-09C0-4115-9C20-78D5645637B1}" type="presOf" srcId="{8EC5AF5E-9C9F-410A-A755-A3EA5186F948}" destId="{8A5CF0CE-3323-464D-9C63-05C1BDB053F5}" srcOrd="0" destOrd="0" presId="urn:microsoft.com/office/officeart/2005/8/layout/process1"/>
    <dgm:cxn modelId="{C5A010EF-BF08-4F9F-8569-FAF0F0A664F0}" type="presOf" srcId="{3F25DA44-7F3E-4C17-A40B-7F663FDBEA65}" destId="{111DEAC9-5D4C-4A6A-A44E-082A26F60596}" srcOrd="0" destOrd="0" presId="urn:microsoft.com/office/officeart/2005/8/layout/process1"/>
    <dgm:cxn modelId="{E9FBBB0D-0C5E-4F63-9221-7D46DDE45C3A}" type="presOf" srcId="{EC1AFF77-9232-4EEB-95CB-85CEAB3B1FC0}" destId="{5AFF040D-0639-4120-9E39-DA822CF9F321}" srcOrd="1" destOrd="0" presId="urn:microsoft.com/office/officeart/2005/8/layout/process1"/>
    <dgm:cxn modelId="{6ED6A4EF-5164-4967-8EB1-A77C94679840}" srcId="{8EB1D179-D23D-41D4-AEEF-E4B9FEB06903}" destId="{2E2F4D3A-969C-4DB2-9FA9-5C4A40369351}" srcOrd="1" destOrd="0" parTransId="{1E934BFE-4D40-486C-8784-F698A10C4CF5}" sibTransId="{EC1AFF77-9232-4EEB-95CB-85CEAB3B1FC0}"/>
    <dgm:cxn modelId="{4C095912-B9B3-4CB0-9165-27CF2838299B}" type="presOf" srcId="{2E2F4D3A-969C-4DB2-9FA9-5C4A40369351}" destId="{552FB8E7-A5FB-4CC3-94C3-CE0BDF19F9F1}" srcOrd="0" destOrd="0" presId="urn:microsoft.com/office/officeart/2005/8/layout/process1"/>
    <dgm:cxn modelId="{212F4B7B-4D8F-4317-A274-4C993BFF50E3}" type="presOf" srcId="{37B86CFA-59B5-46FA-8A6B-9FB187CE14DF}" destId="{A1E15D63-E1FF-4A28-A04F-A2B65927BC31}" srcOrd="0" destOrd="0" presId="urn:microsoft.com/office/officeart/2005/8/layout/process1"/>
    <dgm:cxn modelId="{0B48AA08-5D45-4199-A0AC-077A384E61C5}" type="presOf" srcId="{8EC5AF5E-9C9F-410A-A755-A3EA5186F948}" destId="{5FA465F6-7607-499F-BFB2-52F4E071FB67}" srcOrd="1" destOrd="0" presId="urn:microsoft.com/office/officeart/2005/8/layout/process1"/>
    <dgm:cxn modelId="{AACF7E87-D19E-4209-83E3-0475A4A9BD6D}" type="presOf" srcId="{8EB1D179-D23D-41D4-AEEF-E4B9FEB06903}" destId="{BF708676-7EFC-4C81-9D3A-3E677EAC1C7B}" srcOrd="0" destOrd="0" presId="urn:microsoft.com/office/officeart/2005/8/layout/process1"/>
    <dgm:cxn modelId="{9C4DC8D7-4825-4524-82C2-D7256EF3F4DB}" srcId="{8EB1D179-D23D-41D4-AEEF-E4B9FEB06903}" destId="{37B86CFA-59B5-46FA-8A6B-9FB187CE14DF}" srcOrd="2" destOrd="0" parTransId="{9DABF4F3-A9E6-40B1-A863-AC9409CC14BB}" sibTransId="{18EFF3C3-47F9-402B-A3F3-E9310EA281B4}"/>
    <dgm:cxn modelId="{1D4BEDB2-6F0E-4FD6-A7B5-0A917149AB63}" type="presOf" srcId="{EC1AFF77-9232-4EEB-95CB-85CEAB3B1FC0}" destId="{353C3794-50AA-4D44-83C9-CE28317C3317}" srcOrd="0" destOrd="0" presId="urn:microsoft.com/office/officeart/2005/8/layout/process1"/>
    <dgm:cxn modelId="{6B41C222-690F-4D77-8636-BB41288EC9A6}" type="presParOf" srcId="{BF708676-7EFC-4C81-9D3A-3E677EAC1C7B}" destId="{111DEAC9-5D4C-4A6A-A44E-082A26F60596}" srcOrd="0" destOrd="0" presId="urn:microsoft.com/office/officeart/2005/8/layout/process1"/>
    <dgm:cxn modelId="{0AD9579C-4A9A-4824-8A60-E61B032C6A10}" type="presParOf" srcId="{BF708676-7EFC-4C81-9D3A-3E677EAC1C7B}" destId="{8A5CF0CE-3323-464D-9C63-05C1BDB053F5}" srcOrd="1" destOrd="0" presId="urn:microsoft.com/office/officeart/2005/8/layout/process1"/>
    <dgm:cxn modelId="{7FF0A3CF-99E6-4B6F-80BD-D8A5BFF1F0B0}" type="presParOf" srcId="{8A5CF0CE-3323-464D-9C63-05C1BDB053F5}" destId="{5FA465F6-7607-499F-BFB2-52F4E071FB67}" srcOrd="0" destOrd="0" presId="urn:microsoft.com/office/officeart/2005/8/layout/process1"/>
    <dgm:cxn modelId="{1F0BF86D-20EB-475F-B89A-B2A120774D84}" type="presParOf" srcId="{BF708676-7EFC-4C81-9D3A-3E677EAC1C7B}" destId="{552FB8E7-A5FB-4CC3-94C3-CE0BDF19F9F1}" srcOrd="2" destOrd="0" presId="urn:microsoft.com/office/officeart/2005/8/layout/process1"/>
    <dgm:cxn modelId="{A109197D-4ED5-46AC-BDB7-9A2ADEB99C58}" type="presParOf" srcId="{BF708676-7EFC-4C81-9D3A-3E677EAC1C7B}" destId="{353C3794-50AA-4D44-83C9-CE28317C3317}" srcOrd="3" destOrd="0" presId="urn:microsoft.com/office/officeart/2005/8/layout/process1"/>
    <dgm:cxn modelId="{A1DFA5B9-DD18-4E76-BC5C-25244BCE0F57}" type="presParOf" srcId="{353C3794-50AA-4D44-83C9-CE28317C3317}" destId="{5AFF040D-0639-4120-9E39-DA822CF9F321}" srcOrd="0" destOrd="0" presId="urn:microsoft.com/office/officeart/2005/8/layout/process1"/>
    <dgm:cxn modelId="{8A208D95-51E4-47F0-AB89-4103144D8829}" type="presParOf" srcId="{BF708676-7EFC-4C81-9D3A-3E677EAC1C7B}" destId="{A1E15D63-E1FF-4A28-A04F-A2B65927BC3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D36D6-1AA8-4919-A9DE-300F574FC64F}">
      <dsp:nvSpPr>
        <dsp:cNvPr id="0" name=""/>
        <dsp:cNvSpPr/>
      </dsp:nvSpPr>
      <dsp:spPr>
        <a:xfrm>
          <a:off x="4076946" y="2352"/>
          <a:ext cx="1501598" cy="9760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kern="1200" dirty="0" err="1">
              <a:sym typeface="+mn-ea"/>
            </a:rPr>
            <a:t>Hidupnya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akan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 smtClean="0">
              <a:sym typeface="+mn-ea"/>
            </a:rPr>
            <a:t>tenang</a:t>
          </a:r>
          <a:r>
            <a:rPr lang="en-US" sz="1600" b="1" kern="1200" dirty="0" smtClean="0">
              <a:sym typeface="+mn-ea"/>
            </a:rPr>
            <a:t>.</a:t>
          </a:r>
          <a:endParaRPr lang="en-US" sz="1600" kern="1200" dirty="0"/>
        </a:p>
      </dsp:txBody>
      <dsp:txXfrm>
        <a:off x="4124592" y="49998"/>
        <a:ext cx="1406306" cy="880747"/>
      </dsp:txXfrm>
    </dsp:sp>
    <dsp:sp modelId="{B26405B1-C8B6-441C-A596-CEB708F554F8}">
      <dsp:nvSpPr>
        <dsp:cNvPr id="0" name=""/>
        <dsp:cNvSpPr/>
      </dsp:nvSpPr>
      <dsp:spPr>
        <a:xfrm>
          <a:off x="2877250" y="490372"/>
          <a:ext cx="3900990" cy="3900990"/>
        </a:xfrm>
        <a:custGeom>
          <a:avLst/>
          <a:gdLst/>
          <a:ahLst/>
          <a:cxnLst/>
          <a:rect l="0" t="0" r="0" b="0"/>
          <a:pathLst>
            <a:path>
              <a:moveTo>
                <a:pt x="2902573" y="248150"/>
              </a:moveTo>
              <a:arcTo wR="1950495" hR="1950495" stAng="17953031" swAng="121218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1F604-F9EC-4D76-A6ED-BA32352C5A98}">
      <dsp:nvSpPr>
        <dsp:cNvPr id="0" name=""/>
        <dsp:cNvSpPr/>
      </dsp:nvSpPr>
      <dsp:spPr>
        <a:xfrm>
          <a:off x="5931977" y="1350111"/>
          <a:ext cx="1501598" cy="976039"/>
        </a:xfrm>
        <a:prstGeom prst="round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kern="1200" dirty="0">
              <a:sym typeface="+mn-ea"/>
            </a:rPr>
            <a:t>Jiwa dan </a:t>
          </a:r>
          <a:r>
            <a:rPr lang="en-ID" sz="1600" b="1" kern="1200" dirty="0" err="1">
              <a:sym typeface="+mn-ea"/>
            </a:rPr>
            <a:t>hati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tidak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 smtClean="0">
              <a:sym typeface="+mn-ea"/>
            </a:rPr>
            <a:t>waswas</a:t>
          </a:r>
          <a:r>
            <a:rPr lang="en-ID" sz="1600" b="1" kern="1200" dirty="0" smtClean="0">
              <a:sym typeface="+mn-ea"/>
            </a:rPr>
            <a:t>.</a:t>
          </a:r>
          <a:endParaRPr lang="en-US" sz="1600" kern="1200" dirty="0"/>
        </a:p>
      </dsp:txBody>
      <dsp:txXfrm>
        <a:off x="5979623" y="1397757"/>
        <a:ext cx="1406306" cy="880747"/>
      </dsp:txXfrm>
    </dsp:sp>
    <dsp:sp modelId="{5B35789F-BCCE-4841-A4C6-2EA3CF032314}">
      <dsp:nvSpPr>
        <dsp:cNvPr id="0" name=""/>
        <dsp:cNvSpPr/>
      </dsp:nvSpPr>
      <dsp:spPr>
        <a:xfrm>
          <a:off x="2877250" y="490372"/>
          <a:ext cx="3900990" cy="3900990"/>
        </a:xfrm>
        <a:custGeom>
          <a:avLst/>
          <a:gdLst/>
          <a:ahLst/>
          <a:cxnLst/>
          <a:rect l="0" t="0" r="0" b="0"/>
          <a:pathLst>
            <a:path>
              <a:moveTo>
                <a:pt x="3896320" y="2085395"/>
              </a:moveTo>
              <a:arcTo wR="1950495" hR="1950495" stAng="21837951" swAng="136022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9719A-5B20-43F5-A219-1ADBC30214AD}">
      <dsp:nvSpPr>
        <dsp:cNvPr id="0" name=""/>
        <dsp:cNvSpPr/>
      </dsp:nvSpPr>
      <dsp:spPr>
        <a:xfrm>
          <a:off x="5223419" y="3530831"/>
          <a:ext cx="1501598" cy="9760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kern="1200" dirty="0" err="1">
              <a:sym typeface="+mn-ea"/>
            </a:rPr>
            <a:t>Hidup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lebih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maju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dan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 smtClean="0">
              <a:sym typeface="+mn-ea"/>
            </a:rPr>
            <a:t>sukses</a:t>
          </a:r>
          <a:r>
            <a:rPr lang="en-ID" sz="1600" b="1" kern="1200" dirty="0" smtClean="0">
              <a:sym typeface="+mn-ea"/>
            </a:rPr>
            <a:t>.</a:t>
          </a:r>
          <a:endParaRPr lang="en-US" sz="1600" kern="1200" dirty="0"/>
        </a:p>
      </dsp:txBody>
      <dsp:txXfrm>
        <a:off x="5271065" y="3578477"/>
        <a:ext cx="1406306" cy="880747"/>
      </dsp:txXfrm>
    </dsp:sp>
    <dsp:sp modelId="{E94B8C4B-C366-48BF-8697-8C04F1C25124}">
      <dsp:nvSpPr>
        <dsp:cNvPr id="0" name=""/>
        <dsp:cNvSpPr/>
      </dsp:nvSpPr>
      <dsp:spPr>
        <a:xfrm>
          <a:off x="2877250" y="490372"/>
          <a:ext cx="3900990" cy="3900990"/>
        </a:xfrm>
        <a:custGeom>
          <a:avLst/>
          <a:gdLst/>
          <a:ahLst/>
          <a:cxnLst/>
          <a:rect l="0" t="0" r="0" b="0"/>
          <a:pathLst>
            <a:path>
              <a:moveTo>
                <a:pt x="2190057" y="3886223"/>
              </a:moveTo>
              <a:arcTo wR="1950495" hR="1950495" stAng="4976702" swAng="84659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ADAB4-143F-49B5-8573-A79F4FA79E2C}">
      <dsp:nvSpPr>
        <dsp:cNvPr id="0" name=""/>
        <dsp:cNvSpPr/>
      </dsp:nvSpPr>
      <dsp:spPr>
        <a:xfrm>
          <a:off x="2930474" y="3530831"/>
          <a:ext cx="1501598" cy="9760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kern="1200" dirty="0" err="1">
              <a:sym typeface="+mn-ea"/>
            </a:rPr>
            <a:t>Selalu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optimis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menghadapi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segala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 smtClean="0">
              <a:sym typeface="+mn-ea"/>
            </a:rPr>
            <a:t>sesuatu</a:t>
          </a:r>
          <a:r>
            <a:rPr lang="en-ID" sz="1600" b="1" kern="1200" dirty="0" smtClean="0">
              <a:sym typeface="+mn-ea"/>
            </a:rPr>
            <a:t>.</a:t>
          </a:r>
          <a:endParaRPr lang="en-US" sz="1600" kern="1200" dirty="0"/>
        </a:p>
      </dsp:txBody>
      <dsp:txXfrm>
        <a:off x="2978120" y="3578477"/>
        <a:ext cx="1406306" cy="880747"/>
      </dsp:txXfrm>
    </dsp:sp>
    <dsp:sp modelId="{D2FB9AAA-02FE-4314-A268-2F3D8E512C5C}">
      <dsp:nvSpPr>
        <dsp:cNvPr id="0" name=""/>
        <dsp:cNvSpPr/>
      </dsp:nvSpPr>
      <dsp:spPr>
        <a:xfrm>
          <a:off x="2877250" y="490372"/>
          <a:ext cx="3900990" cy="3900990"/>
        </a:xfrm>
        <a:custGeom>
          <a:avLst/>
          <a:gdLst/>
          <a:ahLst/>
          <a:cxnLst/>
          <a:rect l="0" t="0" r="0" b="0"/>
          <a:pathLst>
            <a:path>
              <a:moveTo>
                <a:pt x="207004" y="2824949"/>
              </a:moveTo>
              <a:arcTo wR="1950495" hR="1950495" stAng="9201826" swAng="136022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2D754-8785-43BB-B33B-E8E13EA73F30}">
      <dsp:nvSpPr>
        <dsp:cNvPr id="0" name=""/>
        <dsp:cNvSpPr/>
      </dsp:nvSpPr>
      <dsp:spPr>
        <a:xfrm>
          <a:off x="2221915" y="1350111"/>
          <a:ext cx="1501598" cy="9760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kern="1200" dirty="0" err="1">
              <a:sym typeface="+mn-ea"/>
            </a:rPr>
            <a:t>Tidak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mudah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>
              <a:sym typeface="+mn-ea"/>
            </a:rPr>
            <a:t>putus</a:t>
          </a:r>
          <a:r>
            <a:rPr lang="en-ID" sz="1600" b="1" kern="1200" dirty="0">
              <a:sym typeface="+mn-ea"/>
            </a:rPr>
            <a:t> </a:t>
          </a:r>
          <a:r>
            <a:rPr lang="en-ID" sz="1600" b="1" kern="1200" dirty="0" err="1" smtClean="0">
              <a:sym typeface="+mn-ea"/>
            </a:rPr>
            <a:t>asa</a:t>
          </a:r>
          <a:r>
            <a:rPr lang="en-ID" sz="1600" b="1" kern="1200" dirty="0" smtClean="0">
              <a:sym typeface="+mn-ea"/>
            </a:rPr>
            <a:t>.</a:t>
          </a:r>
          <a:endParaRPr lang="en-US" sz="1600" kern="1200" dirty="0"/>
        </a:p>
      </dsp:txBody>
      <dsp:txXfrm>
        <a:off x="2269561" y="1397757"/>
        <a:ext cx="1406306" cy="880747"/>
      </dsp:txXfrm>
    </dsp:sp>
    <dsp:sp modelId="{45BBA764-932B-4A31-9891-7437D938FD2C}">
      <dsp:nvSpPr>
        <dsp:cNvPr id="0" name=""/>
        <dsp:cNvSpPr/>
      </dsp:nvSpPr>
      <dsp:spPr>
        <a:xfrm>
          <a:off x="2877250" y="490372"/>
          <a:ext cx="3900990" cy="3900990"/>
        </a:xfrm>
        <a:custGeom>
          <a:avLst/>
          <a:gdLst/>
          <a:ahLst/>
          <a:cxnLst/>
          <a:rect l="0" t="0" r="0" b="0"/>
          <a:pathLst>
            <a:path>
              <a:moveTo>
                <a:pt x="469092" y="681685"/>
              </a:moveTo>
              <a:arcTo wR="1950495" hR="1950495" stAng="13234788" swAng="121218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EB44E-E6CD-4188-9E2C-1E0998990556}">
      <dsp:nvSpPr>
        <dsp:cNvPr id="0" name=""/>
        <dsp:cNvSpPr/>
      </dsp:nvSpPr>
      <dsp:spPr>
        <a:xfrm>
          <a:off x="1999638" y="0"/>
          <a:ext cx="4384040" cy="438404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8CB01-ABEB-405A-855A-69D5454695E5}">
      <dsp:nvSpPr>
        <dsp:cNvPr id="0" name=""/>
        <dsp:cNvSpPr/>
      </dsp:nvSpPr>
      <dsp:spPr>
        <a:xfrm>
          <a:off x="537087" y="439463"/>
          <a:ext cx="3325462" cy="17097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Hidup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menjadi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tenang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dan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tenteram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620551" y="522927"/>
        <a:ext cx="3158534" cy="1542847"/>
      </dsp:txXfrm>
    </dsp:sp>
    <dsp:sp modelId="{535780CC-4D93-4EE9-B564-2FABEAC59D18}">
      <dsp:nvSpPr>
        <dsp:cNvPr id="0" name=""/>
        <dsp:cNvSpPr/>
      </dsp:nvSpPr>
      <dsp:spPr>
        <a:xfrm>
          <a:off x="4826184" y="405814"/>
          <a:ext cx="3348373" cy="1709775"/>
        </a:xfrm>
        <a:prstGeom prst="roundRect">
          <a:avLst/>
        </a:prstGeom>
        <a:solidFill>
          <a:srgbClr val="906B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Terhindar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dari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perpecahan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akibat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perbedaan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pendapat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4909648" y="489278"/>
        <a:ext cx="3181445" cy="1542847"/>
      </dsp:txXfrm>
    </dsp:sp>
    <dsp:sp modelId="{7DE8EA7D-DEFE-49B8-A5B3-42790BF4A3C7}">
      <dsp:nvSpPr>
        <dsp:cNvPr id="0" name=""/>
        <dsp:cNvSpPr/>
      </dsp:nvSpPr>
      <dsp:spPr>
        <a:xfrm>
          <a:off x="566025" y="2383927"/>
          <a:ext cx="3328146" cy="1709775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Masalah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cepat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terselesaikan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649489" y="2467391"/>
        <a:ext cx="3161218" cy="1542847"/>
      </dsp:txXfrm>
    </dsp:sp>
    <dsp:sp modelId="{C0A1B9E8-6DAD-41B6-AB76-690AD9A99FB7}">
      <dsp:nvSpPr>
        <dsp:cNvPr id="0" name=""/>
        <dsp:cNvSpPr/>
      </dsp:nvSpPr>
      <dsp:spPr>
        <a:xfrm>
          <a:off x="4837981" y="2405265"/>
          <a:ext cx="3261926" cy="1709775"/>
        </a:xfrm>
        <a:prstGeom prst="roundRect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Dapat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menyatukan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pendapat</a:t>
          </a:r>
          <a:r>
            <a:rPr lang="en-ID" sz="2400" b="1" kern="1200" dirty="0">
              <a:sym typeface="+mn-ea"/>
            </a:rPr>
            <a:t> yang </a:t>
          </a:r>
          <a:r>
            <a:rPr lang="en-ID" sz="2400" b="1" kern="1200" dirty="0" err="1" smtClean="0">
              <a:sym typeface="+mn-ea"/>
            </a:rPr>
            <a:t>berbeda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4921445" y="2488729"/>
        <a:ext cx="3094998" cy="1542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DEAC9-5D4C-4A6A-A44E-082A26F60596}">
      <dsp:nvSpPr>
        <dsp:cNvPr id="0" name=""/>
        <dsp:cNvSpPr/>
      </dsp:nvSpPr>
      <dsp:spPr>
        <a:xfrm>
          <a:off x="0" y="86008"/>
          <a:ext cx="2135187" cy="1281112"/>
        </a:xfrm>
        <a:prstGeom prst="roundRect">
          <a:avLst>
            <a:gd name="adj" fmla="val 10000"/>
          </a:avLst>
        </a:prstGeom>
        <a:solidFill>
          <a:srgbClr val="906B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Terciptanya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kekuatan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>
        <a:off x="37522" y="123530"/>
        <a:ext cx="2060143" cy="1206068"/>
      </dsp:txXfrm>
    </dsp:sp>
    <dsp:sp modelId="{8A5CF0CE-3323-464D-9C63-05C1BDB053F5}">
      <dsp:nvSpPr>
        <dsp:cNvPr id="0" name=""/>
        <dsp:cNvSpPr/>
      </dsp:nvSpPr>
      <dsp:spPr>
        <a:xfrm rot="2009509">
          <a:off x="2244794" y="1463656"/>
          <a:ext cx="673812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8B140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257982" y="1525731"/>
        <a:ext cx="514954" cy="317716"/>
      </dsp:txXfrm>
    </dsp:sp>
    <dsp:sp modelId="{552FB8E7-A5FB-4CC3-94C3-CE0BDF19F9F1}">
      <dsp:nvSpPr>
        <dsp:cNvPr id="0" name=""/>
        <dsp:cNvSpPr/>
      </dsp:nvSpPr>
      <dsp:spPr>
        <a:xfrm>
          <a:off x="2996406" y="2068671"/>
          <a:ext cx="2135187" cy="128111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Tidak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mudah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untuk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dikalahkan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>
        <a:off x="3033928" y="2106193"/>
        <a:ext cx="2060143" cy="1206068"/>
      </dsp:txXfrm>
    </dsp:sp>
    <dsp:sp modelId="{353C3794-50AA-4D44-83C9-CE28317C3317}">
      <dsp:nvSpPr>
        <dsp:cNvPr id="0" name=""/>
        <dsp:cNvSpPr/>
      </dsp:nvSpPr>
      <dsp:spPr>
        <a:xfrm rot="19610297">
          <a:off x="5236492" y="1477993"/>
          <a:ext cx="613171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249429" y="1627346"/>
        <a:ext cx="454313" cy="317716"/>
      </dsp:txXfrm>
    </dsp:sp>
    <dsp:sp modelId="{A1E15D63-E1FF-4A28-A04F-A2B65927BC31}">
      <dsp:nvSpPr>
        <dsp:cNvPr id="0" name=""/>
        <dsp:cNvSpPr/>
      </dsp:nvSpPr>
      <dsp:spPr>
        <a:xfrm>
          <a:off x="5925507" y="154714"/>
          <a:ext cx="2135187" cy="1281112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Kehidupan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menjadi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damai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tenteram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>
        <a:off x="5963029" y="192236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81BFF-59E8-4A52-A4BC-7C5579532AF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47882-BF7F-4EB8-B05B-8AAA2128E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4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77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1428-E8B9-4DA3-983F-A18BA5BACF5D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B7E93-59E8-4F78-8057-22E59040D2C4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ik.com/brgf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726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80176" y="3969802"/>
            <a:ext cx="1794077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/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lIns="121917" tIns="60958" rIns="121917" bIns="60958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68733" y="1193800"/>
            <a:ext cx="3106468" cy="4267203"/>
            <a:chOff x="1251549" y="895350"/>
            <a:chExt cx="2329851" cy="3200402"/>
          </a:xfrm>
        </p:grpSpPr>
        <p:sp>
          <p:nvSpPr>
            <p:cNvPr id="13" name="Cube 12"/>
            <p:cNvSpPr/>
            <p:nvPr/>
          </p:nvSpPr>
          <p:spPr>
            <a:xfrm>
              <a:off x="1251549" y="895350"/>
              <a:ext cx="2329851" cy="32004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22" y="981178"/>
              <a:ext cx="2154478" cy="3114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93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520"/>
            <a:ext cx="12192000" cy="6857999"/>
          </a:xfrm>
          <a:prstGeom prst="rect">
            <a:avLst/>
          </a:prstGeom>
        </p:spPr>
      </p:pic>
      <p:sp>
        <p:nvSpPr>
          <p:cNvPr id="8" name="Thought Bubble: Cloud 7"/>
          <p:cNvSpPr/>
          <p:nvPr/>
        </p:nvSpPr>
        <p:spPr>
          <a:xfrm rot="10800000">
            <a:off x="1713749" y="2081463"/>
            <a:ext cx="3171072" cy="1109670"/>
          </a:xfrm>
          <a:prstGeom prst="cloudCallout">
            <a:avLst>
              <a:gd name="adj1" fmla="val -45241"/>
              <a:gd name="adj2" fmla="val 70406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TextBox 4"/>
          <p:cNvSpPr txBox="1"/>
          <p:nvPr/>
        </p:nvSpPr>
        <p:spPr>
          <a:xfrm>
            <a:off x="2268879" y="2406110"/>
            <a:ext cx="206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Percaya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Diri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ID" sz="2800" b="1" dirty="0">
              <a:solidFill>
                <a:schemeClr val="bg1"/>
              </a:solidFill>
            </a:endParaRPr>
          </a:p>
        </p:txBody>
      </p:sp>
      <p:sp>
        <p:nvSpPr>
          <p:cNvPr id="9" name="Thought Bubble: Cloud 8"/>
          <p:cNvSpPr/>
          <p:nvPr/>
        </p:nvSpPr>
        <p:spPr>
          <a:xfrm rot="10800000">
            <a:off x="7940839" y="2310061"/>
            <a:ext cx="3026243" cy="1371600"/>
          </a:xfrm>
          <a:prstGeom prst="cloudCallout">
            <a:avLst>
              <a:gd name="adj1" fmla="val 25988"/>
              <a:gd name="adj2" fmla="val 7744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Thought Bubble: Cloud 9"/>
          <p:cNvSpPr/>
          <p:nvPr/>
        </p:nvSpPr>
        <p:spPr>
          <a:xfrm rot="10800000">
            <a:off x="4329691" y="3681662"/>
            <a:ext cx="3219684" cy="1225917"/>
          </a:xfrm>
          <a:prstGeom prst="cloudCallout">
            <a:avLst>
              <a:gd name="adj1" fmla="val -26124"/>
              <a:gd name="adj2" fmla="val 101390"/>
            </a:avLst>
          </a:prstGeom>
          <a:solidFill>
            <a:srgbClr val="FF66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/>
          <p:cNvSpPr txBox="1"/>
          <p:nvPr/>
        </p:nvSpPr>
        <p:spPr>
          <a:xfrm>
            <a:off x="4793119" y="4051925"/>
            <a:ext cx="229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Musyawarah</a:t>
            </a:r>
            <a:r>
              <a:rPr lang="en-US" sz="2800" b="1" dirty="0">
                <a:solidFill>
                  <a:schemeClr val="bg1"/>
                </a:solidFill>
              </a:rPr>
              <a:t>  </a:t>
            </a:r>
            <a:endParaRPr lang="en-ID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7187" y="2732982"/>
            <a:ext cx="189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Persatuan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ID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9" y="6156959"/>
            <a:ext cx="12192000" cy="7010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55192" y="724913"/>
            <a:ext cx="5006506" cy="832937"/>
            <a:chOff x="1611544" y="3350336"/>
            <a:chExt cx="5544563" cy="518783"/>
          </a:xfrm>
          <a:solidFill>
            <a:schemeClr val="accent4"/>
          </a:solidFill>
        </p:grpSpPr>
        <p:sp>
          <p:nvSpPr>
            <p:cNvPr id="13" name="Parallelogram 12"/>
            <p:cNvSpPr/>
            <p:nvPr/>
          </p:nvSpPr>
          <p:spPr>
            <a:xfrm>
              <a:off x="1611544" y="3352296"/>
              <a:ext cx="5544563" cy="51682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テキスト プレースホルダー 17"/>
            <p:cNvSpPr txBox="1"/>
            <p:nvPr/>
          </p:nvSpPr>
          <p:spPr>
            <a:xfrm>
              <a:off x="2094771" y="3350336"/>
              <a:ext cx="4443561" cy="447346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b="1" dirty="0" err="1">
                  <a:solidFill>
                    <a:schemeClr val="bg1"/>
                  </a:solidFill>
                  <a:sym typeface="+mn-ea"/>
                </a:rPr>
                <a:t>Sikap</a:t>
              </a:r>
              <a:r>
                <a:rPr lang="en-US" sz="36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sym typeface="+mn-ea"/>
                </a:rPr>
                <a:t>Terpuji</a:t>
              </a:r>
              <a:endParaRPr lang="en-US" sz="36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3319"/>
            <a:chOff x="2895601" y="-542991"/>
            <a:chExt cx="960519" cy="960903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20169" y="-119089"/>
              <a:ext cx="328404" cy="53700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/>
          <p:cNvSpPr/>
          <p:nvPr/>
        </p:nvSpPr>
        <p:spPr>
          <a:xfrm>
            <a:off x="755015" y="400409"/>
            <a:ext cx="3875964" cy="1404327"/>
          </a:xfrm>
          <a:prstGeom prst="rightArrow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A. </a:t>
            </a:r>
            <a:r>
              <a:rPr lang="en-US" sz="3200" b="1" dirty="0" err="1">
                <a:solidFill>
                  <a:schemeClr val="bg1"/>
                </a:solidFill>
              </a:rPr>
              <a:t>Percaya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Diri</a:t>
            </a:r>
            <a:endParaRPr lang="en-ID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9 1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509" y="2237105"/>
            <a:ext cx="4276491" cy="3555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7295" y="2698115"/>
            <a:ext cx="5473065" cy="2228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 err="1">
                <a:solidFill>
                  <a:schemeClr val="tx1"/>
                </a:solidFill>
              </a:rPr>
              <a:t>Percaya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Diri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adalah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suatu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sikap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atau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keyakinan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terhadap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kemampuan</a:t>
            </a:r>
            <a:r>
              <a:rPr lang="en-US" sz="2400" b="1" dirty="0">
                <a:solidFill>
                  <a:schemeClr val="tx1"/>
                </a:solidFill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</a:rPr>
              <a:t>dimiliki</a:t>
            </a:r>
            <a:r>
              <a:rPr lang="en-US" sz="2400" b="1" dirty="0">
                <a:solidFill>
                  <a:schemeClr val="tx1"/>
                </a:solidFill>
              </a:rPr>
              <a:t>. </a:t>
            </a:r>
            <a:r>
              <a:rPr lang="en-US" sz="2400" b="1" dirty="0" err="1">
                <a:solidFill>
                  <a:schemeClr val="tx1"/>
                </a:solidFill>
              </a:rPr>
              <a:t>Lawan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katanya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adalah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rendah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diri</a:t>
            </a:r>
            <a:r>
              <a:rPr lang="en-US" sz="2400" b="1" dirty="0">
                <a:solidFill>
                  <a:schemeClr val="tx1"/>
                </a:solidFill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</a:rPr>
              <a:t>artinya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tidak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yakin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dengan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kemampuan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diri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sendiri</a:t>
            </a:r>
            <a:endParaRPr lang="en-ID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sp>
        <p:nvSpPr>
          <p:cNvPr id="13" name="Arrow: Pentagon 12"/>
          <p:cNvSpPr/>
          <p:nvPr/>
        </p:nvSpPr>
        <p:spPr>
          <a:xfrm>
            <a:off x="1027430" y="2581910"/>
            <a:ext cx="6667500" cy="2446655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16" name="Arrow: Pentagon 15"/>
          <p:cNvSpPr/>
          <p:nvPr/>
        </p:nvSpPr>
        <p:spPr>
          <a:xfrm>
            <a:off x="878205" y="2407920"/>
            <a:ext cx="7057390" cy="2795905"/>
          </a:xfrm>
          <a:prstGeom prst="homePlat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7" name="Arrow: Pentagon 16"/>
          <p:cNvSpPr/>
          <p:nvPr/>
        </p:nvSpPr>
        <p:spPr>
          <a:xfrm>
            <a:off x="755015" y="2237105"/>
            <a:ext cx="7447915" cy="3198495"/>
          </a:xfrm>
          <a:prstGeom prst="homePlat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23533736"/>
              </p:ext>
            </p:extLst>
          </p:nvPr>
        </p:nvGraphicFramePr>
        <p:xfrm>
          <a:off x="-782053" y="1395662"/>
          <a:ext cx="9655492" cy="457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6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234" y="2048075"/>
            <a:ext cx="4914265" cy="3579495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>
            <a:off x="0" y="6985"/>
            <a:ext cx="4495800" cy="1296670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Manfaat Percaya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Diri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 3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20" y="2096135"/>
            <a:ext cx="4513580" cy="3288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0155" y="3048635"/>
            <a:ext cx="547560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D" sz="2800" b="1" dirty="0" err="1"/>
              <a:t>Musyawarah</a:t>
            </a:r>
            <a:r>
              <a:rPr lang="en-ID" sz="2800" b="1" dirty="0"/>
              <a:t> </a:t>
            </a:r>
            <a:r>
              <a:rPr lang="en-ID" sz="2800" b="1" dirty="0" err="1"/>
              <a:t>adalah</a:t>
            </a:r>
            <a:r>
              <a:rPr lang="en-ID" sz="2800" b="1" dirty="0"/>
              <a:t> </a:t>
            </a:r>
            <a:r>
              <a:rPr lang="en-ID" sz="2800" b="1" dirty="0" err="1"/>
              <a:t>usaha</a:t>
            </a:r>
            <a:r>
              <a:rPr lang="en-ID" sz="2800" b="1" dirty="0"/>
              <a:t> </a:t>
            </a:r>
            <a:r>
              <a:rPr lang="en-ID" sz="2800" b="1" dirty="0" err="1"/>
              <a:t>bersama</a:t>
            </a:r>
            <a:r>
              <a:rPr lang="en-ID" sz="2800" b="1" dirty="0"/>
              <a:t> </a:t>
            </a:r>
            <a:r>
              <a:rPr lang="en-ID" sz="2800" b="1" dirty="0" err="1"/>
              <a:t>untuk</a:t>
            </a:r>
            <a:r>
              <a:rPr lang="en-ID" sz="2800" b="1" dirty="0"/>
              <a:t> </a:t>
            </a:r>
            <a:r>
              <a:rPr lang="en-ID" sz="2800" b="1" dirty="0" err="1"/>
              <a:t>memecahkan</a:t>
            </a:r>
            <a:r>
              <a:rPr lang="en-ID" sz="2800" b="1" dirty="0"/>
              <a:t> </a:t>
            </a:r>
            <a:r>
              <a:rPr lang="en-ID" sz="2800" b="1" dirty="0" err="1"/>
              <a:t>suatu</a:t>
            </a:r>
            <a:r>
              <a:rPr lang="en-ID" sz="2800" b="1" dirty="0"/>
              <a:t> </a:t>
            </a:r>
            <a:r>
              <a:rPr lang="en-ID" sz="2800" b="1" dirty="0" err="1"/>
              <a:t>persoalan</a:t>
            </a:r>
            <a:r>
              <a:rPr lang="en-ID" sz="2800" b="1" dirty="0"/>
              <a:t> yang </a:t>
            </a:r>
            <a:r>
              <a:rPr lang="en-ID" sz="2800" b="1" dirty="0" err="1"/>
              <a:t>dihadapi</a:t>
            </a:r>
            <a:r>
              <a:rPr lang="en-ID" sz="2800" b="1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sp>
        <p:nvSpPr>
          <p:cNvPr id="13" name="Arrow: Pentagon 12"/>
          <p:cNvSpPr/>
          <p:nvPr/>
        </p:nvSpPr>
        <p:spPr>
          <a:xfrm>
            <a:off x="1163955" y="2562860"/>
            <a:ext cx="6125210" cy="2355850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16" name="Arrow: Pentagon 15"/>
          <p:cNvSpPr/>
          <p:nvPr/>
        </p:nvSpPr>
        <p:spPr>
          <a:xfrm>
            <a:off x="1014730" y="2401570"/>
            <a:ext cx="6483350" cy="2692400"/>
          </a:xfrm>
          <a:prstGeom prst="homePlat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7" name="Arrow: Pentagon 16"/>
          <p:cNvSpPr/>
          <p:nvPr/>
        </p:nvSpPr>
        <p:spPr>
          <a:xfrm>
            <a:off x="891540" y="2245995"/>
            <a:ext cx="6842125" cy="3079750"/>
          </a:xfrm>
          <a:prstGeom prst="homePlat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5"/>
          <p:cNvSpPr/>
          <p:nvPr/>
        </p:nvSpPr>
        <p:spPr>
          <a:xfrm>
            <a:off x="755015" y="400409"/>
            <a:ext cx="3875964" cy="1404327"/>
          </a:xfrm>
          <a:prstGeom prst="rightArrow">
            <a:avLst/>
          </a:prstGeom>
          <a:solidFill>
            <a:srgbClr val="1AC0B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B. </a:t>
            </a:r>
            <a:r>
              <a:rPr lang="en-US" sz="3200" b="1" dirty="0" err="1" smtClean="0">
                <a:solidFill>
                  <a:schemeClr val="bg1"/>
                </a:solidFill>
              </a:rPr>
              <a:t>Musyawarah</a:t>
            </a:r>
            <a:endParaRPr lang="en-ID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623823330"/>
              </p:ext>
            </p:extLst>
          </p:nvPr>
        </p:nvGraphicFramePr>
        <p:xfrm>
          <a:off x="1899285" y="1548130"/>
          <a:ext cx="8393430" cy="438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Arrow: Right 5"/>
          <p:cNvSpPr/>
          <p:nvPr/>
        </p:nvSpPr>
        <p:spPr>
          <a:xfrm>
            <a:off x="0" y="83256"/>
            <a:ext cx="5200617" cy="1404327"/>
          </a:xfrm>
          <a:prstGeom prst="rightArrow">
            <a:avLst/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Manfaat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Musyawarah</a:t>
            </a:r>
            <a:endParaRPr lang="en-ID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26373"/>
            <a:ext cx="4824663" cy="3515023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>
            <a:off x="-8890" y="391465"/>
            <a:ext cx="3453130" cy="1317023"/>
          </a:xfrm>
          <a:prstGeom prst="rightArrow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C. </a:t>
            </a:r>
            <a:r>
              <a:rPr lang="en-US" sz="3200" b="1" dirty="0" err="1" smtClean="0"/>
              <a:t>Persatuan</a:t>
            </a:r>
            <a:r>
              <a:rPr lang="en-US" sz="3200" b="1" dirty="0" smtClean="0"/>
              <a:t> </a:t>
            </a:r>
            <a:endParaRPr lang="en-ID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6275" y="573206"/>
            <a:ext cx="1501253" cy="46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99" y="6156960"/>
            <a:ext cx="12192000" cy="70104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5438275" y="1477376"/>
            <a:ext cx="4882980" cy="1698961"/>
          </a:xfrm>
          <a:prstGeom prst="cloud">
            <a:avLst/>
          </a:prstGeom>
          <a:solidFill>
            <a:srgbClr val="1AC0B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 altLang="en-ID" sz="2000" b="1" dirty="0">
              <a:sym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8197" y="1769644"/>
            <a:ext cx="4083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>
                <a:solidFill>
                  <a:schemeClr val="bg1"/>
                </a:solidFill>
                <a:sym typeface="+mn-ea"/>
              </a:rPr>
              <a:t>Persatuan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berasal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dari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kata "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satu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",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arti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secara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bahasa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adalah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utuh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tidak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terpecah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belah</a:t>
            </a:r>
            <a:r>
              <a:rPr lang="en-US" altLang="en-ID" sz="2000" b="1" dirty="0">
                <a:solidFill>
                  <a:schemeClr val="bg1"/>
                </a:solidFill>
                <a:sym typeface="+mn-ea"/>
              </a:rPr>
              <a:t>.</a:t>
            </a:r>
          </a:p>
        </p:txBody>
      </p:sp>
      <p:sp>
        <p:nvSpPr>
          <p:cNvPr id="10" name="Cloud 9"/>
          <p:cNvSpPr/>
          <p:nvPr/>
        </p:nvSpPr>
        <p:spPr>
          <a:xfrm>
            <a:off x="4229159" y="3544971"/>
            <a:ext cx="7660316" cy="2229150"/>
          </a:xfrm>
          <a:prstGeom prst="cloud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 altLang="en-ID" sz="2000" b="1" dirty="0">
              <a:sym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4294" y="399782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D" sz="2000" b="1" dirty="0" err="1">
                <a:solidFill>
                  <a:schemeClr val="bg1"/>
                </a:solidFill>
                <a:sym typeface="+mn-ea"/>
              </a:rPr>
              <a:t>Menurut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istilah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adalah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berkumpulnya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berbagai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macam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corak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dalam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kehidupan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bermasyarakat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baik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berupa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budaya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adat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istiadat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ras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bahasa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bahkan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agama yang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bersatu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dalam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hal-hal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sym typeface="+mn-ea"/>
              </a:rPr>
              <a:t>diperbolehkan</a:t>
            </a:r>
            <a:r>
              <a:rPr lang="en-ID" sz="2000" b="1" dirty="0">
                <a:solidFill>
                  <a:schemeClr val="bg1"/>
                </a:solidFill>
                <a:sym typeface="+mn-ea"/>
              </a:rPr>
              <a:t>.</a:t>
            </a:r>
            <a:endParaRPr lang="en-ID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51"/>
            <a:ext cx="12192000" cy="68580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5588938" y="1448997"/>
            <a:ext cx="1501253" cy="46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99" y="6156960"/>
            <a:ext cx="12192000" cy="70104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881193955"/>
              </p:ext>
            </p:extLst>
          </p:nvPr>
        </p:nvGraphicFramePr>
        <p:xfrm>
          <a:off x="2276642" y="2355750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Horizontal Scroll 1"/>
          <p:cNvSpPr/>
          <p:nvPr/>
        </p:nvSpPr>
        <p:spPr>
          <a:xfrm>
            <a:off x="4378417" y="966659"/>
            <a:ext cx="3922294" cy="922298"/>
          </a:xfrm>
          <a:prstGeom prst="horizontalScroll">
            <a:avLst/>
          </a:prstGeom>
          <a:solidFill>
            <a:srgbClr val="1AC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Manfaat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Persatuan</a:t>
            </a:r>
            <a:endParaRPr lang="en-US" sz="3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423" y="1325851"/>
            <a:ext cx="7358510" cy="4456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3561" y="2563030"/>
            <a:ext cx="33702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b="1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algn="ctr">
              <a:lnSpc>
                <a:spcPct val="150000"/>
              </a:lnSpc>
            </a:pP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  <a:hlinkClick r:id="rId3"/>
              </a:rPr>
              <a:t>D</a:t>
            </a: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</a:rPr>
              <a:t>okumen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u="sng" dirty="0" err="1" smtClean="0">
                <a:solidFill>
                  <a:schemeClr val="accent1">
                    <a:lumMod val="75000"/>
                  </a:schemeClr>
                </a:solidFill>
              </a:rPr>
              <a:t>Penerbit</a:t>
            </a:r>
            <a:endParaRPr lang="en-US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Freepik.com/</a:t>
            </a:r>
            <a:r>
              <a:rPr lang="en-US" b="1" u="sng" dirty="0" err="1" smtClean="0">
                <a:solidFill>
                  <a:schemeClr val="accent1">
                    <a:lumMod val="75000"/>
                  </a:schemeClr>
                </a:solidFill>
              </a:rPr>
              <a:t>brgfx</a:t>
            </a:r>
            <a:endParaRPr lang="en-US" b="1" dirty="0"/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578863" y="2034842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Sumber</a:t>
            </a:r>
            <a:r>
              <a:rPr lang="en-US" sz="2800" b="1" dirty="0"/>
              <a:t> </a:t>
            </a:r>
            <a:r>
              <a:rPr lang="en-US" sz="2800" b="1" dirty="0" err="1"/>
              <a:t>Gambar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1" y="350876"/>
            <a:ext cx="3429000" cy="491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202</Words>
  <Application>Microsoft Office PowerPoint</Application>
  <PresentationFormat>Custom</PresentationFormat>
  <Paragraphs>38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Sarahnisa Nurandini</dc:creator>
  <cp:lastModifiedBy>Sani Nurlatifah</cp:lastModifiedBy>
  <cp:revision>22</cp:revision>
  <dcterms:created xsi:type="dcterms:W3CDTF">2022-06-02T15:40:00Z</dcterms:created>
  <dcterms:modified xsi:type="dcterms:W3CDTF">2022-06-22T09:13:19Z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49FE2D417E1A46D28CD029F0AFBB4A6D</vt:lpwstr>
  </property>
  <property fmtid="{D5CDD505-2E9C-101B-9397-08002B2CF9AE}" pid="3" name="KSOProductBuildVer">
    <vt:lpwstr>1033-11.2.0.11156</vt:lpwstr>
  </property>
</Properties>
</file>