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8" r:id="rId3"/>
    <p:sldId id="262" r:id="rId4"/>
    <p:sldId id="263" r:id="rId5"/>
    <p:sldId id="264" r:id="rId6"/>
    <p:sldId id="334" r:id="rId7"/>
    <p:sldId id="321" r:id="rId8"/>
    <p:sldId id="335" r:id="rId9"/>
    <p:sldId id="322" r:id="rId10"/>
    <p:sldId id="336" r:id="rId11"/>
    <p:sldId id="305" r:id="rId12"/>
    <p:sldId id="325" r:id="rId13"/>
    <p:sldId id="326" r:id="rId14"/>
    <p:sldId id="327" r:id="rId15"/>
    <p:sldId id="337" r:id="rId16"/>
    <p:sldId id="338" r:id="rId17"/>
    <p:sldId id="328" r:id="rId18"/>
    <p:sldId id="329" r:id="rId19"/>
    <p:sldId id="330" r:id="rId20"/>
    <p:sldId id="331" r:id="rId21"/>
    <p:sldId id="339" r:id="rId22"/>
    <p:sldId id="340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33CC33"/>
    <a:srgbClr val="BFD101"/>
    <a:srgbClr val="B2D34E"/>
    <a:srgbClr val="C9C01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584" autoAdjust="0"/>
  </p:normalViewPr>
  <p:slideViewPr>
    <p:cSldViewPr>
      <p:cViewPr varScale="1">
        <p:scale>
          <a:sx n="99" d="100"/>
          <a:sy n="99" d="100"/>
        </p:scale>
        <p:origin x="-54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6CB9-FC61-42C7-AB0E-E239B60C3C51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EA237-A359-4CC0-951A-F3A14D13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8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8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8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2198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4572000" y="28765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10000" y="1336846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07065" y="30182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784949" y="895350"/>
            <a:ext cx="2329851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4081130" y="1777335"/>
            <a:ext cx="4495800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b="1" dirty="0" err="1" smtClean="0">
                <a:solidFill>
                  <a:srgbClr val="33CC33"/>
                </a:solidFill>
                <a:cs typeface="Arial" pitchFamily="34" charset="0"/>
              </a:rPr>
              <a:t>Pendidikan</a:t>
            </a:r>
            <a:r>
              <a:rPr lang="en-US" sz="2800" b="1" dirty="0" smtClean="0">
                <a:solidFill>
                  <a:srgbClr val="33CC33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CC33"/>
                </a:solidFill>
                <a:cs typeface="Arial" pitchFamily="34" charset="0"/>
              </a:rPr>
              <a:t>Jasmani</a:t>
            </a:r>
            <a:r>
              <a:rPr lang="en-US" sz="2800" b="1" dirty="0" smtClean="0">
                <a:solidFill>
                  <a:srgbClr val="33CC33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33CC33"/>
                </a:solidFill>
                <a:cs typeface="Arial" pitchFamily="34" charset="0"/>
              </a:rPr>
              <a:t>Olahraga</a:t>
            </a:r>
            <a:r>
              <a:rPr lang="en-US" sz="2800" b="1" dirty="0" smtClean="0">
                <a:solidFill>
                  <a:srgbClr val="33CC33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33CC33"/>
                </a:solidFill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rgbClr val="33CC33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CC33"/>
                </a:solidFill>
                <a:cs typeface="Arial" pitchFamily="34" charset="0"/>
              </a:rPr>
              <a:t>Kesehatan</a:t>
            </a:r>
            <a:endParaRPr lang="en-US" sz="2800" b="1" dirty="0" smtClean="0">
              <a:solidFill>
                <a:srgbClr val="33CC33"/>
              </a:solidFill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15" y="971550"/>
            <a:ext cx="2292185" cy="321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00" y="1657350"/>
            <a:ext cx="5650700" cy="30738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2400" y="152399"/>
            <a:ext cx="7086600" cy="742951"/>
            <a:chOff x="152400" y="267069"/>
            <a:chExt cx="5943600" cy="12763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69"/>
              <a:ext cx="5791200" cy="127635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3400" y="269282"/>
              <a:ext cx="5562600" cy="1089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32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Permainan</a:t>
              </a:r>
              <a:r>
                <a:rPr lang="en-US" sz="32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Tenis</a:t>
              </a:r>
              <a:r>
                <a:rPr lang="en-US" sz="32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Meja</a:t>
              </a:r>
              <a:endParaRPr lang="en-US" sz="32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8235" y="895350"/>
            <a:ext cx="7144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Tenis</a:t>
            </a:r>
            <a:r>
              <a:rPr lang="en-US" sz="2400" dirty="0"/>
              <a:t> </a:t>
            </a:r>
            <a:r>
              <a:rPr lang="en-US" sz="2400" dirty="0" err="1"/>
              <a:t>meja</a:t>
            </a:r>
            <a:r>
              <a:rPr lang="en-US" sz="2400" dirty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salah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jenis</a:t>
            </a:r>
            <a:r>
              <a:rPr lang="en-US" sz="2400" dirty="0"/>
              <a:t> </a:t>
            </a:r>
            <a:r>
              <a:rPr lang="en-US" sz="2400" dirty="0" err="1"/>
              <a:t>permainan</a:t>
            </a:r>
            <a:r>
              <a:rPr lang="en-US" sz="2400" dirty="0"/>
              <a:t> bola </a:t>
            </a:r>
            <a:r>
              <a:rPr lang="en-US" sz="2400" dirty="0" err="1"/>
              <a:t>kecil</a:t>
            </a:r>
            <a:r>
              <a:rPr lang="en-US" sz="2400" dirty="0"/>
              <a:t>. </a:t>
            </a:r>
            <a:r>
              <a:rPr lang="en-US" sz="2400" dirty="0" err="1"/>
              <a:t>Tenis</a:t>
            </a:r>
            <a:r>
              <a:rPr lang="en-US" sz="2400" dirty="0"/>
              <a:t> </a:t>
            </a:r>
            <a:r>
              <a:rPr lang="en-US" sz="2400" dirty="0" err="1"/>
              <a:t>meja</a:t>
            </a:r>
            <a:r>
              <a:rPr lang="en-US" sz="2400" dirty="0"/>
              <a:t> </a:t>
            </a:r>
            <a:r>
              <a:rPr lang="en-US" sz="2400" dirty="0" err="1"/>
              <a:t>dikenal</a:t>
            </a:r>
            <a:r>
              <a:rPr lang="en-US" sz="2400" dirty="0"/>
              <a:t> </a:t>
            </a:r>
            <a:r>
              <a:rPr lang="en-US" sz="2400" dirty="0" err="1"/>
              <a:t>juga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istilah</a:t>
            </a:r>
            <a:r>
              <a:rPr lang="en-US" sz="2400" dirty="0"/>
              <a:t> </a:t>
            </a:r>
            <a:r>
              <a:rPr lang="en-US" sz="2400" dirty="0" err="1"/>
              <a:t>pingpong</a:t>
            </a:r>
            <a:r>
              <a:rPr lang="en-US" sz="2400" dirty="0"/>
              <a:t>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129" y="1809750"/>
            <a:ext cx="32677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/>
              <a:t>permainan</a:t>
            </a:r>
            <a:r>
              <a:rPr lang="en-US" sz="2400" dirty="0"/>
              <a:t> </a:t>
            </a:r>
            <a:r>
              <a:rPr lang="en-US" sz="2400" dirty="0" err="1"/>
              <a:t>tenis</a:t>
            </a:r>
            <a:r>
              <a:rPr lang="en-US" sz="2400" dirty="0"/>
              <a:t> </a:t>
            </a:r>
            <a:r>
              <a:rPr lang="en-US" sz="2400" dirty="0" err="1"/>
              <a:t>meja</a:t>
            </a:r>
            <a:r>
              <a:rPr lang="en-US" sz="2400" dirty="0"/>
              <a:t>,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gerak</a:t>
            </a:r>
            <a:r>
              <a:rPr lang="en-US" sz="2400" dirty="0"/>
              <a:t> </a:t>
            </a:r>
            <a:r>
              <a:rPr lang="en-US" sz="2400" dirty="0" err="1"/>
              <a:t>dasar</a:t>
            </a:r>
            <a:r>
              <a:rPr lang="en-US" sz="2400" dirty="0"/>
              <a:t> yang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dikuasai</a:t>
            </a:r>
            <a:r>
              <a:rPr lang="en-US" sz="2400" dirty="0"/>
              <a:t>, </a:t>
            </a:r>
            <a:r>
              <a:rPr lang="en-US" sz="2400" dirty="0" err="1"/>
              <a:t>yaitu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memegang</a:t>
            </a:r>
            <a:r>
              <a:rPr lang="en-US" sz="2400" dirty="0"/>
              <a:t> bet,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berdiri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gerakan</a:t>
            </a:r>
            <a:r>
              <a:rPr lang="en-US" sz="2400" dirty="0"/>
              <a:t> kaki, </a:t>
            </a:r>
            <a:r>
              <a:rPr lang="en-US" sz="2400" dirty="0" err="1"/>
              <a:t>serta</a:t>
            </a:r>
            <a:r>
              <a:rPr lang="en-US" sz="2400" dirty="0"/>
              <a:t> </a:t>
            </a:r>
            <a:r>
              <a:rPr lang="en-US" sz="2400" dirty="0" err="1"/>
              <a:t>gerakan</a:t>
            </a:r>
            <a:r>
              <a:rPr lang="en-US" sz="2400" dirty="0"/>
              <a:t> </a:t>
            </a:r>
            <a:r>
              <a:rPr lang="en-US" sz="2400" dirty="0" err="1"/>
              <a:t>pukulan</a:t>
            </a:r>
            <a:r>
              <a:rPr lang="en-US" sz="2400" dirty="0"/>
              <a:t>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05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26755"/>
            <a:ext cx="3276599" cy="42403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222" y="219730"/>
            <a:ext cx="4531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Cara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Memegang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Bet</a:t>
            </a:r>
            <a:endParaRPr lang="en-US" sz="2800" b="1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313" y="895350"/>
            <a:ext cx="41104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Bet </a:t>
            </a:r>
            <a:r>
              <a:rPr lang="en-US" sz="2800" dirty="0" err="1"/>
              <a:t>merupakan</a:t>
            </a:r>
            <a:r>
              <a:rPr lang="en-US" sz="2800" dirty="0"/>
              <a:t> </a:t>
            </a:r>
            <a:r>
              <a:rPr lang="en-US" sz="2800" dirty="0" err="1"/>
              <a:t>alat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memukul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permainan</a:t>
            </a:r>
            <a:r>
              <a:rPr lang="en-US" sz="2800" dirty="0"/>
              <a:t> </a:t>
            </a:r>
            <a:r>
              <a:rPr lang="en-US" sz="2800" dirty="0" err="1"/>
              <a:t>tenis</a:t>
            </a:r>
            <a:r>
              <a:rPr lang="en-US" sz="2800" dirty="0"/>
              <a:t> </a:t>
            </a:r>
            <a:r>
              <a:rPr lang="en-US" sz="2800" dirty="0" err="1"/>
              <a:t>meja</a:t>
            </a:r>
            <a:r>
              <a:rPr lang="en-US" sz="2800" dirty="0"/>
              <a:t>. Cara </a:t>
            </a:r>
            <a:r>
              <a:rPr lang="en-US" sz="2800" dirty="0" err="1"/>
              <a:t>memegang</a:t>
            </a:r>
            <a:r>
              <a:rPr lang="en-US" sz="2800" dirty="0"/>
              <a:t> bet </a:t>
            </a:r>
            <a:r>
              <a:rPr lang="en-US" sz="2800" dirty="0" err="1"/>
              <a:t>merupakan</a:t>
            </a:r>
            <a:r>
              <a:rPr lang="en-US" sz="2800" dirty="0"/>
              <a:t> </a:t>
            </a:r>
            <a:r>
              <a:rPr lang="en-US" sz="2800" dirty="0" err="1"/>
              <a:t>salah</a:t>
            </a:r>
            <a:r>
              <a:rPr lang="en-US" sz="2800" dirty="0"/>
              <a:t> </a:t>
            </a:r>
            <a:r>
              <a:rPr lang="en-US" sz="2800" dirty="0" err="1"/>
              <a:t>satu</a:t>
            </a:r>
            <a:r>
              <a:rPr lang="en-US" sz="2800" dirty="0"/>
              <a:t> </a:t>
            </a:r>
            <a:r>
              <a:rPr lang="en-US" sz="2800" dirty="0" err="1"/>
              <a:t>teknik</a:t>
            </a:r>
            <a:r>
              <a:rPr lang="en-US" sz="2800" dirty="0"/>
              <a:t> yang </a:t>
            </a:r>
            <a:r>
              <a:rPr lang="en-US" sz="2800" dirty="0" err="1"/>
              <a:t>penting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permainan</a:t>
            </a:r>
            <a:r>
              <a:rPr lang="en-US" sz="2800" dirty="0"/>
              <a:t> </a:t>
            </a:r>
            <a:r>
              <a:rPr lang="en-US" sz="2800" dirty="0" err="1"/>
              <a:t>tenis</a:t>
            </a:r>
            <a:r>
              <a:rPr lang="en-US" sz="2800" dirty="0"/>
              <a:t> </a:t>
            </a:r>
            <a:r>
              <a:rPr lang="en-US" sz="2800" dirty="0" err="1"/>
              <a:t>meja</a:t>
            </a:r>
            <a:r>
              <a:rPr lang="en-US" sz="2800" dirty="0"/>
              <a:t>. </a:t>
            </a:r>
            <a:endParaRPr lang="en-US" sz="2800" dirty="0" smtClean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95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8" b="27471"/>
          <a:stretch/>
        </p:blipFill>
        <p:spPr>
          <a:xfrm>
            <a:off x="4826171" y="1276350"/>
            <a:ext cx="4317829" cy="2830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222" y="133350"/>
            <a:ext cx="4531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Cara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Memegang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Bet</a:t>
            </a:r>
            <a:endParaRPr lang="en-US" sz="2800" b="1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815" y="1123950"/>
            <a:ext cx="40989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i="1" dirty="0" err="1"/>
              <a:t>shakehand</a:t>
            </a:r>
            <a:r>
              <a:rPr lang="en-US" sz="2400" i="1" dirty="0"/>
              <a:t> grip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menggenggam</a:t>
            </a:r>
            <a:r>
              <a:rPr lang="en-US" sz="2400" dirty="0"/>
              <a:t> </a:t>
            </a:r>
            <a:r>
              <a:rPr lang="en-US" sz="2400" dirty="0" err="1"/>
              <a:t>tangan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berjabat</a:t>
            </a:r>
            <a:r>
              <a:rPr lang="en-US" sz="2400" dirty="0"/>
              <a:t> </a:t>
            </a:r>
            <a:r>
              <a:rPr lang="en-US" sz="2400" dirty="0" err="1"/>
              <a:t>tangan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err="1" smtClean="0"/>
              <a:t>Teknik</a:t>
            </a:r>
            <a:r>
              <a:rPr lang="en-US" sz="2400" dirty="0" smtClean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mudah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kedua</a:t>
            </a:r>
            <a:r>
              <a:rPr lang="en-US" sz="2400" dirty="0"/>
              <a:t> </a:t>
            </a:r>
            <a:r>
              <a:rPr lang="en-US" sz="2400" dirty="0" err="1"/>
              <a:t>sisi</a:t>
            </a:r>
            <a:r>
              <a:rPr lang="en-US" sz="2400" dirty="0"/>
              <a:t> bet, </a:t>
            </a:r>
            <a:r>
              <a:rPr lang="en-US" sz="2400" dirty="0" err="1"/>
              <a:t>baik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menahan</a:t>
            </a:r>
            <a:r>
              <a:rPr lang="en-US" sz="2400" dirty="0"/>
              <a:t> </a:t>
            </a:r>
            <a:r>
              <a:rPr lang="en-US" sz="2400" dirty="0" err="1"/>
              <a:t>maupun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</a:t>
            </a:r>
            <a:r>
              <a:rPr lang="en-US" sz="2400" dirty="0" err="1"/>
              <a:t>smes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lawan</a:t>
            </a:r>
            <a:r>
              <a:rPr lang="en-US" sz="2400" dirty="0"/>
              <a:t>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815" y="604398"/>
            <a:ext cx="45315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6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a</a:t>
            </a:r>
            <a:r>
              <a:rPr lang="en-US" sz="26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6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600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Teknik</a:t>
            </a:r>
            <a:r>
              <a:rPr lang="en-US" sz="26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i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Shake</a:t>
            </a:r>
            <a:r>
              <a:rPr lang="en-US" sz="2600" i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hand</a:t>
            </a:r>
            <a:r>
              <a:rPr lang="en-US" sz="2600" i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i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grip</a:t>
            </a:r>
            <a:endParaRPr lang="en-US" sz="2600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0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1" b="34383"/>
          <a:stretch/>
        </p:blipFill>
        <p:spPr>
          <a:xfrm>
            <a:off x="4720679" y="1352550"/>
            <a:ext cx="4423321" cy="2449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222" y="133350"/>
            <a:ext cx="4531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Cara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Memegang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Bet</a:t>
            </a:r>
            <a:endParaRPr lang="en-US" sz="2800" b="1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2297" y="1418094"/>
            <a:ext cx="3938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i="1" dirty="0" err="1"/>
              <a:t>penhold</a:t>
            </a:r>
            <a:r>
              <a:rPr lang="en-US" sz="2400" i="1" dirty="0"/>
              <a:t> grip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memegang</a:t>
            </a:r>
            <a:r>
              <a:rPr lang="en-US" sz="2400" dirty="0"/>
              <a:t> bet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memegang</a:t>
            </a:r>
            <a:r>
              <a:rPr lang="en-US" sz="2400" dirty="0"/>
              <a:t> </a:t>
            </a:r>
            <a:r>
              <a:rPr lang="en-US" sz="2400" dirty="0" err="1"/>
              <a:t>pena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,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sisi</a:t>
            </a:r>
            <a:r>
              <a:rPr lang="en-US" sz="2400" dirty="0"/>
              <a:t> bet yang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memukul</a:t>
            </a:r>
            <a:r>
              <a:rPr lang="en-US" sz="2400" dirty="0"/>
              <a:t> bola.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815" y="604398"/>
            <a:ext cx="45315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6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b. </a:t>
            </a:r>
            <a:r>
              <a:rPr lang="en-US" sz="26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600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Teknik</a:t>
            </a:r>
            <a:r>
              <a:rPr lang="en-US" sz="26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i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Penhold</a:t>
            </a:r>
            <a:r>
              <a:rPr lang="en-US" sz="2600" i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i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grip</a:t>
            </a:r>
            <a:endParaRPr lang="en-US" sz="2600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60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7" b="30059"/>
          <a:stretch/>
        </p:blipFill>
        <p:spPr>
          <a:xfrm>
            <a:off x="5039796" y="1352550"/>
            <a:ext cx="4028004" cy="25179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222" y="133350"/>
            <a:ext cx="4531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Cara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Memegang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Bet</a:t>
            </a:r>
            <a:endParaRPr lang="en-US" sz="2800" b="1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2296" y="1212830"/>
            <a:ext cx="42574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mirip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i="1" dirty="0" err="1"/>
              <a:t>shakehand</a:t>
            </a:r>
            <a:r>
              <a:rPr lang="en-US" sz="2400" i="1" dirty="0"/>
              <a:t> grip</a:t>
            </a:r>
            <a:r>
              <a:rPr lang="en-US" sz="2400" dirty="0"/>
              <a:t>. </a:t>
            </a:r>
            <a:r>
              <a:rPr lang="en-US" sz="2400" dirty="0" err="1"/>
              <a:t>Perbedaannya</a:t>
            </a:r>
            <a:r>
              <a:rPr lang="en-US" sz="2400" dirty="0"/>
              <a:t> </a:t>
            </a:r>
            <a:r>
              <a:rPr lang="en-US" sz="2400" dirty="0" err="1"/>
              <a:t>terletak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penggunaan</a:t>
            </a:r>
            <a:r>
              <a:rPr lang="en-US" sz="2400" dirty="0"/>
              <a:t> </a:t>
            </a:r>
            <a:r>
              <a:rPr lang="en-US" sz="2400" dirty="0" err="1"/>
              <a:t>jari</a:t>
            </a:r>
            <a:r>
              <a:rPr lang="en-US" sz="2400" dirty="0"/>
              <a:t> </a:t>
            </a:r>
            <a:r>
              <a:rPr lang="en-US" sz="2400" dirty="0" err="1"/>
              <a:t>telunjuk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i="1" dirty="0" err="1"/>
              <a:t>seemiller</a:t>
            </a:r>
            <a:r>
              <a:rPr lang="en-US" sz="2400" i="1" dirty="0"/>
              <a:t> grip, </a:t>
            </a:r>
            <a:r>
              <a:rPr lang="en-US" sz="2400" dirty="0" err="1"/>
              <a:t>jari</a:t>
            </a:r>
            <a:r>
              <a:rPr lang="en-US" sz="2400" dirty="0"/>
              <a:t> </a:t>
            </a:r>
            <a:r>
              <a:rPr lang="en-US" sz="2400" dirty="0" err="1"/>
              <a:t>telunjuk</a:t>
            </a:r>
            <a:r>
              <a:rPr lang="en-US" sz="2400" dirty="0"/>
              <a:t> </a:t>
            </a:r>
            <a:r>
              <a:rPr lang="en-US" sz="2400" dirty="0" err="1"/>
              <a:t>memegang</a:t>
            </a:r>
            <a:r>
              <a:rPr lang="en-US" sz="2400" dirty="0"/>
              <a:t> </a:t>
            </a:r>
            <a:r>
              <a:rPr lang="en-US" sz="2400" dirty="0" err="1"/>
              <a:t>seluruh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bet </a:t>
            </a:r>
            <a:r>
              <a:rPr lang="en-US" sz="2400" dirty="0" err="1"/>
              <a:t>dan</a:t>
            </a:r>
            <a:r>
              <a:rPr lang="en-US" sz="2400" dirty="0"/>
              <a:t> bet </a:t>
            </a:r>
            <a:r>
              <a:rPr lang="en-US" sz="2400" dirty="0" err="1"/>
              <a:t>diputar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arah</a:t>
            </a:r>
            <a:r>
              <a:rPr lang="en-US" sz="2400" dirty="0"/>
              <a:t> </a:t>
            </a:r>
            <a:r>
              <a:rPr lang="en-US" sz="2400" dirty="0" err="1"/>
              <a:t>badan</a:t>
            </a:r>
            <a:r>
              <a:rPr lang="en-US" sz="2400" dirty="0"/>
              <a:t>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815" y="604398"/>
            <a:ext cx="45315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6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c</a:t>
            </a:r>
            <a:r>
              <a:rPr lang="en-US" sz="26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6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600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Teknik</a:t>
            </a:r>
            <a:r>
              <a:rPr lang="en-US" sz="26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i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Seemiller</a:t>
            </a:r>
            <a:r>
              <a:rPr lang="en-US" sz="2600" i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i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grip</a:t>
            </a:r>
            <a:endParaRPr lang="en-US" sz="2600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9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2" b="7744"/>
          <a:stretch/>
        </p:blipFill>
        <p:spPr>
          <a:xfrm>
            <a:off x="5039795" y="501649"/>
            <a:ext cx="3988836" cy="38227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222" y="133350"/>
            <a:ext cx="4531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Cara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Memegang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Bet</a:t>
            </a:r>
            <a:endParaRPr lang="en-US" sz="2800" b="1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2296" y="1212830"/>
            <a:ext cx="4257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i="1" dirty="0"/>
              <a:t>V-grip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mengapit</a:t>
            </a:r>
            <a:r>
              <a:rPr lang="en-US" sz="2400" dirty="0"/>
              <a:t> </a:t>
            </a:r>
            <a:r>
              <a:rPr lang="en-US" sz="2400" dirty="0" err="1"/>
              <a:t>pegangan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jari</a:t>
            </a:r>
            <a:r>
              <a:rPr lang="en-US" sz="2400" dirty="0"/>
              <a:t> </a:t>
            </a:r>
            <a:r>
              <a:rPr lang="en-US" sz="2400" dirty="0" err="1"/>
              <a:t>telunjuk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jari</a:t>
            </a:r>
            <a:r>
              <a:rPr lang="en-US" sz="2400" dirty="0"/>
              <a:t> </a:t>
            </a:r>
            <a:r>
              <a:rPr lang="en-US" sz="2400" dirty="0" err="1"/>
              <a:t>tengah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Posisi</a:t>
            </a:r>
            <a:r>
              <a:rPr lang="en-US" sz="2400" dirty="0" smtClean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mengait</a:t>
            </a:r>
            <a:r>
              <a:rPr lang="en-US" sz="2400" dirty="0"/>
              <a:t> bet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membentuk</a:t>
            </a:r>
            <a:r>
              <a:rPr lang="en-US" sz="2400" dirty="0"/>
              <a:t> </a:t>
            </a:r>
            <a:r>
              <a:rPr lang="en-US" sz="2400" dirty="0" err="1"/>
              <a:t>huruf</a:t>
            </a:r>
            <a:r>
              <a:rPr lang="en-US" sz="2400" dirty="0"/>
              <a:t> V.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815" y="604398"/>
            <a:ext cx="45315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6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d</a:t>
            </a:r>
            <a:r>
              <a:rPr lang="en-US" sz="26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6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600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Teknik</a:t>
            </a:r>
            <a:r>
              <a:rPr lang="en-US" sz="26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i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V-</a:t>
            </a:r>
            <a:r>
              <a:rPr lang="en-US" sz="2600" i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grip</a:t>
            </a:r>
            <a:endParaRPr lang="en-US" sz="2600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9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4" b="9632"/>
          <a:stretch/>
        </p:blipFill>
        <p:spPr>
          <a:xfrm>
            <a:off x="5410200" y="1237128"/>
            <a:ext cx="3416480" cy="31862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5011" y="209550"/>
            <a:ext cx="567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Sikap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Berdiri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dan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Gerakan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Kaki</a:t>
            </a:r>
            <a:endParaRPr lang="en-US" sz="2800" b="1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057" y="1047750"/>
            <a:ext cx="48724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dirty="0" err="1"/>
              <a:t>selanjutnya</a:t>
            </a:r>
            <a:r>
              <a:rPr lang="en-US" sz="2400" dirty="0"/>
              <a:t> yang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dikuasai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permainan</a:t>
            </a:r>
            <a:r>
              <a:rPr lang="en-US" sz="2400" dirty="0"/>
              <a:t> </a:t>
            </a:r>
            <a:r>
              <a:rPr lang="en-US" sz="2400" dirty="0" err="1"/>
              <a:t>tenis</a:t>
            </a:r>
            <a:r>
              <a:rPr lang="en-US" sz="2400" dirty="0"/>
              <a:t> </a:t>
            </a:r>
            <a:r>
              <a:rPr lang="en-US" sz="2400" dirty="0" err="1"/>
              <a:t>meja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berdiri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gerakan</a:t>
            </a:r>
            <a:r>
              <a:rPr lang="en-US" sz="2400" dirty="0"/>
              <a:t> kaki </a:t>
            </a:r>
            <a:r>
              <a:rPr lang="en-US" sz="2400" i="1" dirty="0"/>
              <a:t>(footwork). </a:t>
            </a:r>
            <a:endParaRPr lang="en-US" sz="2400" i="1" dirty="0" smtClean="0"/>
          </a:p>
          <a:p>
            <a:endParaRPr lang="en-US" sz="2400" i="1" dirty="0"/>
          </a:p>
          <a:p>
            <a:r>
              <a:rPr lang="en-US" sz="2400" dirty="0" err="1" smtClean="0"/>
              <a:t>Teknik</a:t>
            </a:r>
            <a:r>
              <a:rPr lang="en-US" sz="2400" dirty="0" smtClean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berfungsi</a:t>
            </a:r>
            <a:r>
              <a:rPr lang="en-US" sz="2400" dirty="0"/>
              <a:t> agar </a:t>
            </a:r>
            <a:r>
              <a:rPr lang="en-US" sz="2400" dirty="0" err="1"/>
              <a:t>pemain</a:t>
            </a:r>
            <a:r>
              <a:rPr lang="en-US" sz="2400" dirty="0"/>
              <a:t> </a:t>
            </a:r>
            <a:r>
              <a:rPr lang="en-US" sz="2400" dirty="0" err="1"/>
              <a:t>mudah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menyerang</a:t>
            </a:r>
            <a:r>
              <a:rPr lang="en-US" sz="2400" dirty="0"/>
              <a:t> </a:t>
            </a:r>
            <a:r>
              <a:rPr lang="en-US" sz="2400" dirty="0" err="1"/>
              <a:t>maupun</a:t>
            </a:r>
            <a:r>
              <a:rPr lang="en-US" sz="2400" dirty="0"/>
              <a:t> </a:t>
            </a:r>
            <a:r>
              <a:rPr lang="en-US" sz="2400" dirty="0" err="1"/>
              <a:t>bertahan</a:t>
            </a:r>
            <a:r>
              <a:rPr lang="en-US" sz="2400" dirty="0"/>
              <a:t>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388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053" y="1566039"/>
            <a:ext cx="5770947" cy="31393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222" y="133350"/>
            <a:ext cx="567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>
                <a:solidFill>
                  <a:srgbClr val="00B0F0"/>
                </a:solidFill>
                <a:cs typeface="Arial" panose="020B0604020202020204" pitchFamily="34" charset="0"/>
              </a:rPr>
              <a:t>2. 	</a:t>
            </a:r>
            <a:r>
              <a:rPr lang="en-US" sz="2800" b="1" dirty="0" err="1">
                <a:solidFill>
                  <a:srgbClr val="00B0F0"/>
                </a:solidFill>
                <a:cs typeface="Arial" panose="020B0604020202020204" pitchFamily="34" charset="0"/>
              </a:rPr>
              <a:t>Sikap</a:t>
            </a:r>
            <a:r>
              <a:rPr lang="en-US" sz="2800" b="1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cs typeface="Arial" panose="020B0604020202020204" pitchFamily="34" charset="0"/>
              </a:rPr>
              <a:t>Berdiri</a:t>
            </a:r>
            <a:r>
              <a:rPr lang="en-US" sz="2800" b="1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cs typeface="Arial" panose="020B0604020202020204" pitchFamily="34" charset="0"/>
              </a:rPr>
              <a:t>dan</a:t>
            </a:r>
            <a:r>
              <a:rPr lang="en-US" sz="2800" b="1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cs typeface="Arial" panose="020B0604020202020204" pitchFamily="34" charset="0"/>
              </a:rPr>
              <a:t>Gerakan</a:t>
            </a:r>
            <a:r>
              <a:rPr lang="en-US" sz="2800" b="1" dirty="0">
                <a:solidFill>
                  <a:srgbClr val="00B0F0"/>
                </a:solidFill>
                <a:cs typeface="Arial" panose="020B0604020202020204" pitchFamily="34" charset="0"/>
              </a:rPr>
              <a:t> Kaki</a:t>
            </a:r>
            <a:endParaRPr lang="en-US" sz="2800" b="1" i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6972" y="1156809"/>
            <a:ext cx="38056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i="1" dirty="0"/>
              <a:t>side stance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posisi</a:t>
            </a:r>
            <a:r>
              <a:rPr lang="en-US" sz="2400" dirty="0"/>
              <a:t> </a:t>
            </a:r>
            <a:r>
              <a:rPr lang="en-US" sz="2400" dirty="0" err="1"/>
              <a:t>badan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keadaan</a:t>
            </a:r>
            <a:r>
              <a:rPr lang="en-US" sz="2400" dirty="0"/>
              <a:t> </a:t>
            </a:r>
            <a:r>
              <a:rPr lang="en-US" sz="2400" dirty="0" err="1"/>
              <a:t>menyamping</a:t>
            </a:r>
            <a:r>
              <a:rPr lang="en-US" sz="2400" dirty="0"/>
              <a:t>, </a:t>
            </a:r>
            <a:r>
              <a:rPr lang="en-US" sz="2400" dirty="0" err="1"/>
              <a:t>baik</a:t>
            </a:r>
            <a:r>
              <a:rPr lang="en-US" sz="2400" dirty="0"/>
              <a:t> </a:t>
            </a:r>
            <a:r>
              <a:rPr lang="en-US" sz="2400" dirty="0" err="1"/>
              <a:t>menyamping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kanan</a:t>
            </a:r>
            <a:r>
              <a:rPr lang="en-US" sz="2400" dirty="0"/>
              <a:t> </a:t>
            </a:r>
            <a:r>
              <a:rPr lang="en-US" sz="2400" dirty="0" err="1"/>
              <a:t>ataupun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kiri</a:t>
            </a:r>
            <a:r>
              <a:rPr lang="en-US" sz="2400" dirty="0"/>
              <a:t>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814" y="604398"/>
            <a:ext cx="5699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6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a. </a:t>
            </a:r>
            <a:r>
              <a:rPr lang="en-US" sz="26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600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Teknik</a:t>
            </a:r>
            <a:r>
              <a:rPr lang="en-US" sz="26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i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Side Stance</a:t>
            </a:r>
            <a:endParaRPr lang="en-US" sz="2600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106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466" y="656570"/>
            <a:ext cx="4114534" cy="4073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221" y="133350"/>
            <a:ext cx="6131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>
                <a:solidFill>
                  <a:srgbClr val="00B0F0"/>
                </a:solidFill>
                <a:cs typeface="Arial" panose="020B0604020202020204" pitchFamily="34" charset="0"/>
              </a:rPr>
              <a:t>2. 	</a:t>
            </a:r>
            <a:r>
              <a:rPr lang="en-US" sz="2800" b="1" dirty="0" err="1">
                <a:solidFill>
                  <a:srgbClr val="00B0F0"/>
                </a:solidFill>
                <a:cs typeface="Arial" panose="020B0604020202020204" pitchFamily="34" charset="0"/>
              </a:rPr>
              <a:t>Sikap</a:t>
            </a:r>
            <a:r>
              <a:rPr lang="en-US" sz="2800" b="1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cs typeface="Arial" panose="020B0604020202020204" pitchFamily="34" charset="0"/>
              </a:rPr>
              <a:t>Berdiri</a:t>
            </a:r>
            <a:r>
              <a:rPr lang="en-US" sz="2800" b="1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cs typeface="Arial" panose="020B0604020202020204" pitchFamily="34" charset="0"/>
              </a:rPr>
              <a:t>dan</a:t>
            </a:r>
            <a:r>
              <a:rPr lang="en-US" sz="2800" b="1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cs typeface="Arial" panose="020B0604020202020204" pitchFamily="34" charset="0"/>
              </a:rPr>
              <a:t>Gerakan</a:t>
            </a:r>
            <a:r>
              <a:rPr lang="en-US" sz="2800" b="1" dirty="0">
                <a:solidFill>
                  <a:srgbClr val="00B0F0"/>
                </a:solidFill>
                <a:cs typeface="Arial" panose="020B0604020202020204" pitchFamily="34" charset="0"/>
              </a:rPr>
              <a:t> Kaki</a:t>
            </a:r>
            <a:endParaRPr lang="en-US" sz="2800" b="1" i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814" y="1200150"/>
            <a:ext cx="42516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i="1" dirty="0"/>
              <a:t>square stance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posisi</a:t>
            </a:r>
            <a:r>
              <a:rPr lang="en-US" sz="2400" dirty="0"/>
              <a:t> </a:t>
            </a:r>
            <a:r>
              <a:rPr lang="en-US" sz="2400" dirty="0" err="1"/>
              <a:t>badan</a:t>
            </a:r>
            <a:r>
              <a:rPr lang="en-US" sz="2400" dirty="0"/>
              <a:t> yang </a:t>
            </a:r>
            <a:r>
              <a:rPr lang="en-US" sz="2400" dirty="0" err="1"/>
              <a:t>sepenuhnya</a:t>
            </a:r>
            <a:r>
              <a:rPr lang="en-US" sz="2400" dirty="0"/>
              <a:t> </a:t>
            </a:r>
            <a:r>
              <a:rPr lang="en-US" sz="2400" dirty="0" err="1"/>
              <a:t>menghadap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depan</a:t>
            </a:r>
            <a:r>
              <a:rPr lang="en-US" sz="2400" dirty="0"/>
              <a:t> </a:t>
            </a:r>
            <a:r>
              <a:rPr lang="en-US" sz="2400" dirty="0" err="1"/>
              <a:t>meja</a:t>
            </a:r>
            <a:r>
              <a:rPr lang="en-US" sz="2400" dirty="0"/>
              <a:t> </a:t>
            </a:r>
            <a:r>
              <a:rPr lang="en-US" sz="2400" dirty="0" err="1"/>
              <a:t>tenis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err="1" smtClean="0"/>
              <a:t>Teknik</a:t>
            </a:r>
            <a:r>
              <a:rPr lang="en-US" sz="2400" dirty="0" smtClean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seorang</a:t>
            </a:r>
            <a:r>
              <a:rPr lang="en-US" sz="2400" dirty="0"/>
              <a:t> </a:t>
            </a:r>
            <a:r>
              <a:rPr lang="en-US" sz="2400" dirty="0" err="1"/>
              <a:t>pemain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menerima</a:t>
            </a:r>
            <a:r>
              <a:rPr lang="en-US" sz="2400" dirty="0"/>
              <a:t> bola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lawan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bersiap</a:t>
            </a:r>
            <a:r>
              <a:rPr lang="en-US" sz="2400" dirty="0"/>
              <a:t> </a:t>
            </a:r>
            <a:r>
              <a:rPr lang="en-US" sz="2400" dirty="0" err="1"/>
              <a:t>kembali</a:t>
            </a:r>
            <a:r>
              <a:rPr lang="en-US" sz="2400" dirty="0"/>
              <a:t> </a:t>
            </a:r>
            <a:r>
              <a:rPr lang="en-US" sz="2400" dirty="0" err="1"/>
              <a:t>setelah</a:t>
            </a:r>
            <a:r>
              <a:rPr lang="en-US" sz="2400" dirty="0"/>
              <a:t> </a:t>
            </a:r>
            <a:r>
              <a:rPr lang="en-US" sz="2400" dirty="0" err="1"/>
              <a:t>mengembalikan</a:t>
            </a:r>
            <a:r>
              <a:rPr lang="en-US" sz="2400" dirty="0"/>
              <a:t> bola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lawan</a:t>
            </a:r>
            <a:r>
              <a:rPr lang="en-US" sz="2400" dirty="0"/>
              <a:t> </a:t>
            </a:r>
            <a:r>
              <a:rPr lang="en-US" sz="2400" dirty="0" err="1"/>
              <a:t>bermain</a:t>
            </a:r>
            <a:r>
              <a:rPr lang="en-US" sz="2400" dirty="0"/>
              <a:t>.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814" y="604398"/>
            <a:ext cx="5699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6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b. </a:t>
            </a:r>
            <a:r>
              <a:rPr lang="en-US" sz="26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600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Teknik</a:t>
            </a:r>
            <a:r>
              <a:rPr lang="en-US" sz="2600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i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Square Stance</a:t>
            </a:r>
            <a:endParaRPr lang="en-US" sz="2600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727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24" y="1680687"/>
            <a:ext cx="6094004" cy="2509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222" y="229910"/>
            <a:ext cx="4531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Dasar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P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ukulan</a:t>
            </a:r>
            <a:endParaRPr lang="en-US" sz="2800" b="1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84969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 </a:t>
            </a:r>
            <a:r>
              <a:rPr lang="en-US" sz="2400" dirty="0" err="1"/>
              <a:t>tiga</a:t>
            </a:r>
            <a:r>
              <a:rPr lang="en-US" sz="2400" dirty="0"/>
              <a:t> </a:t>
            </a:r>
            <a:r>
              <a:rPr lang="en-US" sz="2400" dirty="0" err="1"/>
              <a:t>macam</a:t>
            </a:r>
            <a:r>
              <a:rPr lang="en-US" sz="2400" dirty="0"/>
              <a:t> </a:t>
            </a:r>
            <a:r>
              <a:rPr lang="en-US" sz="2400" dirty="0" err="1"/>
              <a:t>pukulan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tenis</a:t>
            </a:r>
            <a:r>
              <a:rPr lang="en-US" sz="2400" dirty="0"/>
              <a:t> </a:t>
            </a:r>
            <a:r>
              <a:rPr lang="en-US" sz="2400" dirty="0" err="1"/>
              <a:t>meja</a:t>
            </a:r>
            <a:r>
              <a:rPr lang="en-US" sz="2400" dirty="0"/>
              <a:t>, </a:t>
            </a:r>
            <a:r>
              <a:rPr lang="en-US" sz="2400" dirty="0" err="1"/>
              <a:t>yaitu</a:t>
            </a:r>
            <a:r>
              <a:rPr lang="en-US" sz="2400" dirty="0"/>
              <a:t> </a:t>
            </a:r>
            <a:r>
              <a:rPr lang="en-US" sz="2400" dirty="0" err="1"/>
              <a:t>pukulan</a:t>
            </a:r>
            <a:r>
              <a:rPr lang="en-US" sz="2400" dirty="0"/>
              <a:t> </a:t>
            </a:r>
            <a:r>
              <a:rPr lang="en-US" sz="2400" dirty="0" err="1"/>
              <a:t>servis</a:t>
            </a:r>
            <a:r>
              <a:rPr lang="en-US" sz="2400" dirty="0"/>
              <a:t>, </a:t>
            </a:r>
            <a:r>
              <a:rPr lang="en-US" sz="2400" i="1" dirty="0"/>
              <a:t>backhand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i="1" dirty="0"/>
              <a:t>forehand</a:t>
            </a:r>
            <a:r>
              <a:rPr lang="en-US" sz="2400" dirty="0"/>
              <a:t>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39097" y="4019550"/>
            <a:ext cx="3529198" cy="497906"/>
            <a:chOff x="1006004" y="5833885"/>
            <a:chExt cx="2375321" cy="1003963"/>
          </a:xfrm>
        </p:grpSpPr>
        <p:sp>
          <p:nvSpPr>
            <p:cNvPr id="7" name="Rounded Rectangle 6"/>
            <p:cNvSpPr/>
            <p:nvPr/>
          </p:nvSpPr>
          <p:spPr>
            <a:xfrm>
              <a:off x="1006004" y="5833885"/>
              <a:ext cx="2375320" cy="100396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0636" y="5833887"/>
              <a:ext cx="2330689" cy="86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 smtClean="0"/>
                <a:t>Pukulan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servis</a:t>
              </a:r>
              <a:r>
                <a:rPr lang="en-US" sz="2200" dirty="0" smtClean="0"/>
                <a:t>.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910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126641" y="497255"/>
            <a:ext cx="6324695" cy="810793"/>
            <a:chOff x="1611544" y="3352296"/>
            <a:chExt cx="5883878" cy="625617"/>
          </a:xfrm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883878" cy="609244"/>
            </a:xfrm>
            <a:prstGeom prst="parallelogram">
              <a:avLst>
                <a:gd name="adj" fmla="val 4531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534568" y="3368313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fi-FI" sz="3200" b="1" dirty="0" smtClean="0">
                  <a:solidFill>
                    <a:schemeClr val="tx1"/>
                  </a:solidFill>
                </a:rPr>
                <a:t>PERMAINAN NET</a:t>
              </a:r>
              <a:endParaRPr lang="nn-NO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80797" y="287893"/>
            <a:ext cx="4688226" cy="3432310"/>
            <a:chOff x="-6370635" y="1169692"/>
            <a:chExt cx="4511666" cy="3719209"/>
          </a:xfrm>
        </p:grpSpPr>
        <p:grpSp>
          <p:nvGrpSpPr>
            <p:cNvPr id="32" name="Group 31"/>
            <p:cNvGrpSpPr/>
            <p:nvPr/>
          </p:nvGrpSpPr>
          <p:grpSpPr>
            <a:xfrm>
              <a:off x="-6370635" y="1169692"/>
              <a:ext cx="4399815" cy="3719209"/>
              <a:chOff x="-8771949" y="2613321"/>
              <a:chExt cx="4815571" cy="4070651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-8771949" y="2622304"/>
                <a:ext cx="4526444" cy="3859575"/>
              </a:xfrm>
              <a:prstGeom prst="ellipse">
                <a:avLst/>
              </a:prstGeom>
              <a:solidFill>
                <a:srgbClr val="FFFFFF">
                  <a:alpha val="2196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-8561297" y="2613321"/>
                <a:ext cx="4604919" cy="4070651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62288" y="1275716"/>
              <a:ext cx="4303319" cy="3426250"/>
            </a:xfrm>
            <a:prstGeom prst="ellipse">
              <a:avLst/>
            </a:prstGeom>
            <a:ln w="190500" cap="rnd">
              <a:noFill/>
              <a:prstDash val="solid"/>
            </a:ln>
            <a:effectLst>
              <a:outerShdw blurRad="127000" algn="bl" rotWithShape="0">
                <a:srgbClr val="000000"/>
              </a:outerShdw>
            </a:effectLst>
          </p:spPr>
        </p:pic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4306"/>
            <a:chOff x="2895601" y="-542991"/>
            <a:chExt cx="960519" cy="961848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80572" y="-488577"/>
              <a:ext cx="589789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258" y="-119089"/>
              <a:ext cx="332226" cy="5379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0086" y="1853600"/>
            <a:ext cx="6931249" cy="2387347"/>
            <a:chOff x="836415" y="2426714"/>
            <a:chExt cx="6931249" cy="2387347"/>
          </a:xfrm>
        </p:grpSpPr>
        <p:grpSp>
          <p:nvGrpSpPr>
            <p:cNvPr id="15" name="Group 14"/>
            <p:cNvGrpSpPr/>
            <p:nvPr/>
          </p:nvGrpSpPr>
          <p:grpSpPr>
            <a:xfrm>
              <a:off x="836415" y="2426714"/>
              <a:ext cx="6931249" cy="2387347"/>
              <a:chOff x="836415" y="2426714"/>
              <a:chExt cx="6931249" cy="2387347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836417" y="2985267"/>
                <a:ext cx="4966312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Setelah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mempelajari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materi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pada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bab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ini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peserta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didik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diharapkan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atin typeface="+mj-lt"/>
                    <a:cs typeface="Arial" panose="020B0604020202020204" pitchFamily="34" charset="0"/>
                  </a:rPr>
                  <a:t>dapat</a:t>
                </a:r>
                <a:r>
                  <a:rPr lang="en-US" sz="1600" dirty="0" smtClean="0">
                    <a:latin typeface="+mj-lt"/>
                    <a:cs typeface="Arial" panose="020B0604020202020204" pitchFamily="34" charset="0"/>
                  </a:rPr>
                  <a:t>:</a:t>
                </a:r>
                <a:endParaRPr lang="en-US" sz="1600" dirty="0" smtClean="0">
                  <a:latin typeface="+mj-lt"/>
                  <a:cs typeface="Arial" panose="020B0604020202020204" pitchFamily="34" charset="0"/>
                </a:endParaRPr>
              </a:p>
              <a:p>
                <a:r>
                  <a:rPr lang="en-US" sz="1600" dirty="0"/>
                  <a:t>2.1 </a:t>
                </a:r>
                <a:r>
                  <a:rPr lang="en-US" sz="1600" dirty="0" err="1"/>
                  <a:t>Menjelaskan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variasi</a:t>
                </a:r>
                <a:r>
                  <a:rPr lang="en-US" sz="1600" dirty="0"/>
                  <a:t> </a:t>
                </a:r>
                <a:r>
                  <a:rPr lang="en-US" sz="1600" dirty="0" err="1"/>
                  <a:t>gerak</a:t>
                </a:r>
                <a:r>
                  <a:rPr lang="en-US" sz="1600" dirty="0"/>
                  <a:t> </a:t>
                </a:r>
                <a:r>
                  <a:rPr lang="en-US" sz="1600" i="1" dirty="0"/>
                  <a:t>passing </a:t>
                </a:r>
                <a:r>
                  <a:rPr lang="en-US" sz="1600" dirty="0" err="1"/>
                  <a:t>bawah</a:t>
                </a:r>
                <a:r>
                  <a:rPr lang="en-US" sz="1600" dirty="0"/>
                  <a:t>, </a:t>
                </a:r>
                <a:r>
                  <a:rPr lang="en-US" sz="1600" i="1" dirty="0"/>
                  <a:t>passing </a:t>
                </a:r>
                <a:r>
                  <a:rPr lang="en-US" sz="1600" dirty="0" err="1"/>
                  <a:t>atas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servis</a:t>
                </a:r>
                <a:r>
                  <a:rPr lang="en-US" sz="1600" dirty="0"/>
                  <a:t> </a:t>
                </a:r>
                <a:r>
                  <a:rPr lang="en-US" sz="1600" dirty="0" err="1"/>
                  <a:t>bawah</a:t>
                </a:r>
                <a:r>
                  <a:rPr lang="en-US" sz="1600" dirty="0"/>
                  <a:t> </a:t>
                </a:r>
                <a:r>
                  <a:rPr lang="en-US" sz="1600" dirty="0" err="1"/>
                  <a:t>dalam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permainan</a:t>
                </a:r>
                <a:r>
                  <a:rPr lang="en-US" sz="1600" dirty="0"/>
                  <a:t> bola </a:t>
                </a:r>
                <a:r>
                  <a:rPr lang="en-US" sz="1600" dirty="0" err="1"/>
                  <a:t>voli</a:t>
                </a:r>
                <a:r>
                  <a:rPr lang="en-US" sz="1600" dirty="0"/>
                  <a:t>; 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36416" y="2426714"/>
                <a:ext cx="2819132" cy="457200"/>
              </a:xfrm>
              <a:prstGeom prst="rect">
                <a:avLst/>
              </a:prstGeom>
              <a:solidFill>
                <a:srgbClr val="8EB4E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36415" y="3983064"/>
                <a:ext cx="693124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/>
                  <a:t>2.2 </a:t>
                </a:r>
                <a:r>
                  <a:rPr lang="en-US" sz="1600" dirty="0" err="1"/>
                  <a:t>Menjelaskan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cara</a:t>
                </a:r>
                <a:r>
                  <a:rPr lang="en-US" sz="1600" dirty="0"/>
                  <a:t> </a:t>
                </a:r>
                <a:r>
                  <a:rPr lang="en-US" sz="1600" dirty="0" err="1"/>
                  <a:t>memegang</a:t>
                </a:r>
                <a:r>
                  <a:rPr lang="en-US" sz="1600" dirty="0"/>
                  <a:t> bet </a:t>
                </a:r>
                <a:r>
                  <a:rPr lang="en-US" sz="1600" dirty="0" err="1"/>
                  <a:t>dalam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permainan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tenis</a:t>
                </a:r>
                <a:r>
                  <a:rPr lang="en-US" sz="1600" dirty="0"/>
                  <a:t> </a:t>
                </a:r>
                <a:r>
                  <a:rPr lang="en-US" sz="1600" dirty="0" err="1"/>
                  <a:t>meja</a:t>
                </a:r>
                <a:r>
                  <a:rPr lang="en-US" sz="1600" dirty="0"/>
                  <a:t>; </a:t>
                </a:r>
              </a:p>
              <a:p>
                <a:r>
                  <a:rPr lang="en-US" sz="1600" dirty="0"/>
                  <a:t>2.3 </a:t>
                </a:r>
                <a:r>
                  <a:rPr lang="en-US" sz="1600" dirty="0" err="1"/>
                  <a:t>Memperagakan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cara</a:t>
                </a:r>
                <a:r>
                  <a:rPr lang="en-US" sz="1600" dirty="0"/>
                  <a:t> </a:t>
                </a:r>
                <a:r>
                  <a:rPr lang="en-US" sz="1600" dirty="0" err="1"/>
                  <a:t>berdiri</a:t>
                </a:r>
                <a:r>
                  <a:rPr lang="en-US" sz="1600" dirty="0"/>
                  <a:t>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gerakan</a:t>
                </a:r>
                <a:r>
                  <a:rPr lang="en-US" sz="1600" dirty="0"/>
                  <a:t> kaki </a:t>
                </a:r>
                <a:r>
                  <a:rPr lang="en-US" sz="1600" dirty="0" err="1"/>
                  <a:t>dalam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permainan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tenis</a:t>
                </a:r>
                <a:r>
                  <a:rPr lang="en-US" sz="1600" dirty="0"/>
                  <a:t> </a:t>
                </a:r>
                <a:r>
                  <a:rPr lang="en-US" sz="1600" dirty="0" err="1"/>
                  <a:t>meja</a:t>
                </a:r>
                <a:r>
                  <a:rPr lang="en-US" sz="1600" dirty="0"/>
                  <a:t>; </a:t>
                </a:r>
              </a:p>
              <a:p>
                <a:r>
                  <a:rPr lang="en-US" sz="1600" dirty="0"/>
                  <a:t>2.4 </a:t>
                </a:r>
                <a:r>
                  <a:rPr lang="en-US" sz="1600" dirty="0" err="1"/>
                  <a:t>Memperagakan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gerak</a:t>
                </a:r>
                <a:r>
                  <a:rPr lang="en-US" sz="1600" dirty="0"/>
                  <a:t> </a:t>
                </a:r>
                <a:r>
                  <a:rPr lang="en-US" sz="1600" dirty="0" err="1"/>
                  <a:t>dasar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pukulan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dalam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permainan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tenis</a:t>
                </a:r>
                <a:r>
                  <a:rPr lang="en-US" sz="1600" dirty="0"/>
                  <a:t> </a:t>
                </a:r>
                <a:r>
                  <a:rPr lang="en-US" sz="1600" dirty="0" err="1"/>
                  <a:t>meja</a:t>
                </a:r>
                <a:r>
                  <a:rPr lang="en-US" sz="1600" dirty="0"/>
                  <a:t>. </a:t>
                </a:r>
                <a:endParaRPr lang="en-US" sz="1600" dirty="0"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23144" y="2455258"/>
              <a:ext cx="2431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+mj-lt"/>
                </a:rPr>
                <a:t>Tujuan</a:t>
              </a:r>
              <a:r>
                <a:rPr lang="en-US" sz="2000" b="1" dirty="0">
                  <a:latin typeface="+mj-lt"/>
                </a:rPr>
                <a:t> </a:t>
              </a:r>
              <a:r>
                <a:rPr lang="en-US" sz="2000" b="1" dirty="0" err="1">
                  <a:latin typeface="+mj-lt"/>
                </a:rPr>
                <a:t>Pembelajaran</a:t>
              </a:r>
              <a:endParaRPr lang="en-US" sz="20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/>
          <a:stretch/>
        </p:blipFill>
        <p:spPr>
          <a:xfrm>
            <a:off x="14895" y="895350"/>
            <a:ext cx="4404705" cy="2572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222" y="229910"/>
            <a:ext cx="4531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Dasar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P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ukulan</a:t>
            </a:r>
            <a:endParaRPr lang="en-US" sz="2800" b="1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5577" y="3924517"/>
            <a:ext cx="3529198" cy="497906"/>
            <a:chOff x="1006004" y="5833885"/>
            <a:chExt cx="2375321" cy="1003963"/>
          </a:xfrm>
        </p:grpSpPr>
        <p:sp>
          <p:nvSpPr>
            <p:cNvPr id="6" name="Rounded Rectangle 5"/>
            <p:cNvSpPr/>
            <p:nvPr/>
          </p:nvSpPr>
          <p:spPr>
            <a:xfrm>
              <a:off x="1006004" y="5833885"/>
              <a:ext cx="2375320" cy="100396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50636" y="5833887"/>
              <a:ext cx="2330689" cy="86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 smtClean="0"/>
                <a:t>Pukulan</a:t>
              </a:r>
              <a:r>
                <a:rPr lang="en-US" sz="2200" dirty="0" smtClean="0"/>
                <a:t> </a:t>
              </a:r>
              <a:r>
                <a:rPr lang="en-US" sz="2200" i="1" dirty="0" smtClean="0"/>
                <a:t>backhand.</a:t>
              </a:r>
              <a:endParaRPr lang="en-US" sz="2200" i="1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79" y="1074244"/>
            <a:ext cx="4760421" cy="23940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99190" y="3857499"/>
            <a:ext cx="3529198" cy="497906"/>
            <a:chOff x="1006004" y="5833885"/>
            <a:chExt cx="2375321" cy="1003963"/>
          </a:xfrm>
        </p:grpSpPr>
        <p:sp>
          <p:nvSpPr>
            <p:cNvPr id="10" name="Rounded Rectangle 9"/>
            <p:cNvSpPr/>
            <p:nvPr/>
          </p:nvSpPr>
          <p:spPr>
            <a:xfrm>
              <a:off x="1006004" y="5833885"/>
              <a:ext cx="2375320" cy="100396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0636" y="5833887"/>
              <a:ext cx="2330689" cy="86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 smtClean="0"/>
                <a:t>Pukulan</a:t>
              </a:r>
              <a:r>
                <a:rPr lang="en-US" sz="2200" dirty="0" smtClean="0"/>
                <a:t> </a:t>
              </a:r>
              <a:r>
                <a:rPr lang="en-US" sz="2200" i="1" dirty="0" smtClean="0"/>
                <a:t>forehand.</a:t>
              </a:r>
              <a:endParaRPr lang="en-US" sz="2200" i="1" dirty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59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51" y="666750"/>
            <a:ext cx="3610288" cy="2786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73" y="916641"/>
            <a:ext cx="2505330" cy="25763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1" y="895350"/>
            <a:ext cx="2070205" cy="2572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222" y="229910"/>
            <a:ext cx="8183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Berikut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cara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melatih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keterampilan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memukul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bola</a:t>
            </a:r>
            <a:endParaRPr lang="en-US" sz="2800" b="1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1774" y="3409950"/>
            <a:ext cx="2952426" cy="1107998"/>
            <a:chOff x="1006004" y="5833885"/>
            <a:chExt cx="1987125" cy="1402564"/>
          </a:xfrm>
        </p:grpSpPr>
        <p:sp>
          <p:nvSpPr>
            <p:cNvPr id="5" name="Rounded Rectangle 4"/>
            <p:cNvSpPr/>
            <p:nvPr/>
          </p:nvSpPr>
          <p:spPr>
            <a:xfrm>
              <a:off x="1006004" y="5833885"/>
              <a:ext cx="1884551" cy="140256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50637" y="5833888"/>
              <a:ext cx="1942492" cy="1402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 smtClean="0"/>
                <a:t>Memantul-mantulkan</a:t>
              </a:r>
              <a:r>
                <a:rPr lang="en-US" sz="2200" dirty="0" smtClean="0"/>
                <a:t> bola </a:t>
              </a:r>
              <a:r>
                <a:rPr lang="en-US" sz="2200" dirty="0" err="1" smtClean="0"/>
                <a:t>ke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atas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menggunakan</a:t>
              </a:r>
              <a:r>
                <a:rPr lang="en-US" sz="2200" dirty="0" smtClean="0"/>
                <a:t> bet. </a:t>
              </a:r>
              <a:endParaRPr lang="en-US" sz="2200" i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00400" y="3409950"/>
            <a:ext cx="2547425" cy="1107998"/>
            <a:chOff x="1006004" y="5833883"/>
            <a:chExt cx="2375320" cy="2234134"/>
          </a:xfrm>
        </p:grpSpPr>
        <p:sp>
          <p:nvSpPr>
            <p:cNvPr id="9" name="Rounded Rectangle 8"/>
            <p:cNvSpPr/>
            <p:nvPr/>
          </p:nvSpPr>
          <p:spPr>
            <a:xfrm>
              <a:off x="1006004" y="5833883"/>
              <a:ext cx="2375320" cy="223413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0635" y="5833887"/>
              <a:ext cx="2330688" cy="2234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Memantul-mantulkan</a:t>
              </a:r>
              <a:r>
                <a:rPr lang="en-US" sz="2200" dirty="0"/>
                <a:t> bola </a:t>
              </a:r>
              <a:r>
                <a:rPr lang="en-US" sz="2200" dirty="0" err="1"/>
                <a:t>ke</a:t>
              </a:r>
              <a:r>
                <a:rPr lang="en-US" sz="2200" dirty="0"/>
                <a:t> </a:t>
              </a:r>
              <a:r>
                <a:rPr lang="en-US" sz="2200" dirty="0" err="1"/>
                <a:t>lantai</a:t>
              </a:r>
              <a:r>
                <a:rPr lang="en-US" sz="2200" dirty="0"/>
                <a:t>. </a:t>
              </a:r>
              <a:endParaRPr lang="en-US" sz="2200" i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48400" y="3429938"/>
            <a:ext cx="2547425" cy="1107998"/>
            <a:chOff x="1006004" y="5833883"/>
            <a:chExt cx="2375320" cy="2234134"/>
          </a:xfrm>
        </p:grpSpPr>
        <p:sp>
          <p:nvSpPr>
            <p:cNvPr id="13" name="Rounded Rectangle 12"/>
            <p:cNvSpPr/>
            <p:nvPr/>
          </p:nvSpPr>
          <p:spPr>
            <a:xfrm>
              <a:off x="1006004" y="5833883"/>
              <a:ext cx="2375320" cy="223413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50635" y="5833887"/>
              <a:ext cx="2330688" cy="2234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Memantul-mantulkan</a:t>
              </a:r>
              <a:r>
                <a:rPr lang="en-US" sz="2200" dirty="0"/>
                <a:t> bola </a:t>
              </a:r>
              <a:r>
                <a:rPr lang="en-US" sz="2200" dirty="0" err="1"/>
                <a:t>ke</a:t>
              </a:r>
              <a:r>
                <a:rPr lang="en-US" sz="2200" dirty="0"/>
                <a:t> </a:t>
              </a:r>
              <a:r>
                <a:rPr lang="en-US" sz="2200" dirty="0" err="1"/>
                <a:t>dinding</a:t>
              </a:r>
              <a:r>
                <a:rPr lang="en-US" sz="2200" dirty="0"/>
                <a:t>. </a:t>
              </a:r>
              <a:endParaRPr lang="en-US" sz="2200" i="1" dirty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8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42586"/>
            <a:ext cx="7504012" cy="238656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2400" y="267070"/>
            <a:ext cx="7315200" cy="636232"/>
            <a:chOff x="152400" y="267070"/>
            <a:chExt cx="5943600" cy="6362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5791200" cy="58771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3400" y="269282"/>
              <a:ext cx="5562600" cy="634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32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Permainan</a:t>
              </a:r>
              <a:r>
                <a:rPr lang="en-US" sz="32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Bola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Voli</a:t>
              </a:r>
              <a:endParaRPr lang="en-US" sz="32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00099" y="1013758"/>
            <a:ext cx="8191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Bola </a:t>
            </a:r>
            <a:r>
              <a:rPr lang="en-US" sz="2400" dirty="0" err="1"/>
              <a:t>voli</a:t>
            </a:r>
            <a:r>
              <a:rPr lang="en-US" sz="2400" dirty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salah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jenis</a:t>
            </a:r>
            <a:r>
              <a:rPr lang="en-US" sz="2400" dirty="0"/>
              <a:t> </a:t>
            </a:r>
            <a:r>
              <a:rPr lang="en-US" sz="2400" dirty="0" err="1"/>
              <a:t>permainan</a:t>
            </a:r>
            <a:r>
              <a:rPr lang="en-US" sz="2400" dirty="0"/>
              <a:t> bola </a:t>
            </a:r>
            <a:r>
              <a:rPr lang="en-US" sz="2400" dirty="0" err="1"/>
              <a:t>besar</a:t>
            </a:r>
            <a:r>
              <a:rPr lang="en-US" sz="2400" dirty="0"/>
              <a:t> yang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beregu</a:t>
            </a:r>
            <a:r>
              <a:rPr lang="en-US" sz="2400" dirty="0"/>
              <a:t>. </a:t>
            </a:r>
            <a:r>
              <a:rPr lang="en-US" sz="2400" dirty="0" err="1"/>
              <a:t>Sarana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prasarana</a:t>
            </a:r>
            <a:r>
              <a:rPr lang="en-US" sz="2400" dirty="0"/>
              <a:t> </a:t>
            </a:r>
            <a:r>
              <a:rPr lang="en-US" sz="2400" dirty="0" err="1"/>
              <a:t>utama</a:t>
            </a:r>
            <a:r>
              <a:rPr lang="en-US" sz="2400" dirty="0"/>
              <a:t> yang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permainan</a:t>
            </a:r>
            <a:r>
              <a:rPr lang="en-US" sz="2400" dirty="0"/>
              <a:t> bola </a:t>
            </a:r>
            <a:r>
              <a:rPr lang="en-US" sz="2400" dirty="0" err="1"/>
              <a:t>voli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bola </a:t>
            </a:r>
            <a:r>
              <a:rPr lang="en-US" sz="2400" dirty="0" err="1"/>
              <a:t>dan</a:t>
            </a:r>
            <a:r>
              <a:rPr lang="en-US" sz="2400" dirty="0"/>
              <a:t> net.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92239"/>
            <a:ext cx="4180432" cy="29982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7292" y="97237"/>
            <a:ext cx="5540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Variasi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i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Passing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Bawah</a:t>
            </a:r>
            <a:endParaRPr lang="en-US" sz="2800" b="1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6312" y="819150"/>
            <a:ext cx="37294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Passing </a:t>
            </a:r>
            <a:r>
              <a:rPr lang="en-US" sz="2400" dirty="0" err="1"/>
              <a:t>bawah</a:t>
            </a:r>
            <a:r>
              <a:rPr lang="en-US" sz="2400" dirty="0"/>
              <a:t> </a:t>
            </a:r>
            <a:r>
              <a:rPr lang="en-US" sz="2400" dirty="0" err="1"/>
              <a:t>biasanya</a:t>
            </a:r>
            <a:r>
              <a:rPr lang="en-US" sz="2400" dirty="0"/>
              <a:t>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menerima</a:t>
            </a:r>
            <a:r>
              <a:rPr lang="en-US" sz="2400" dirty="0"/>
              <a:t> bola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servis</a:t>
            </a:r>
            <a:r>
              <a:rPr lang="en-US" sz="2400" dirty="0"/>
              <a:t> </a:t>
            </a:r>
            <a:r>
              <a:rPr lang="en-US" sz="2400" dirty="0" err="1"/>
              <a:t>lawan</a:t>
            </a:r>
            <a:r>
              <a:rPr lang="en-US" sz="2400" dirty="0"/>
              <a:t>. </a:t>
            </a:r>
            <a:r>
              <a:rPr lang="en-US" sz="2400" dirty="0" err="1"/>
              <a:t>Selain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, </a:t>
            </a:r>
            <a:r>
              <a:rPr lang="en-US" sz="2400" i="1" dirty="0"/>
              <a:t>passing </a:t>
            </a:r>
            <a:r>
              <a:rPr lang="en-US" sz="2400" dirty="0" err="1"/>
              <a:t>bawah</a:t>
            </a:r>
            <a:r>
              <a:rPr lang="en-US" sz="2400" dirty="0"/>
              <a:t> </a:t>
            </a:r>
            <a:r>
              <a:rPr lang="en-US" sz="2400" dirty="0" err="1"/>
              <a:t>juga</a:t>
            </a:r>
            <a:r>
              <a:rPr lang="en-US" sz="2400" dirty="0"/>
              <a:t>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err="1"/>
              <a:t>pemain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mengambil</a:t>
            </a:r>
            <a:r>
              <a:rPr lang="en-US" sz="2400" dirty="0"/>
              <a:t> bola </a:t>
            </a:r>
            <a:r>
              <a:rPr lang="en-US" sz="2400" dirty="0" err="1"/>
              <a:t>rendah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tujuan</a:t>
            </a:r>
            <a:r>
              <a:rPr lang="en-US" sz="2400" dirty="0"/>
              <a:t> </a:t>
            </a:r>
            <a:r>
              <a:rPr lang="en-US" sz="2400" dirty="0" err="1"/>
              <a:t>mengumpan</a:t>
            </a:r>
            <a:r>
              <a:rPr lang="en-US" sz="2400" dirty="0"/>
              <a:t>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19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222" y="133350"/>
            <a:ext cx="696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Berikut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variasi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gerakan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i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passing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bawah</a:t>
            </a:r>
            <a:endParaRPr lang="en-US" sz="2800" b="1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28406"/>
            <a:ext cx="2133600" cy="32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68177"/>
            <a:ext cx="5403542" cy="315591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1013" y="4019550"/>
            <a:ext cx="3529198" cy="497906"/>
            <a:chOff x="1006004" y="5833885"/>
            <a:chExt cx="2375321" cy="1003963"/>
          </a:xfrm>
        </p:grpSpPr>
        <p:sp>
          <p:nvSpPr>
            <p:cNvPr id="9" name="Rounded Rectangle 8"/>
            <p:cNvSpPr/>
            <p:nvPr/>
          </p:nvSpPr>
          <p:spPr>
            <a:xfrm>
              <a:off x="1006004" y="5833885"/>
              <a:ext cx="2375320" cy="100396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0636" y="5833888"/>
              <a:ext cx="2330689" cy="73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/>
                <a:t>Passing </a:t>
              </a:r>
              <a:r>
                <a:rPr lang="en-US" sz="2200" dirty="0"/>
                <a:t>bola </a:t>
              </a:r>
              <a:r>
                <a:rPr lang="en-US" sz="2200" dirty="0" err="1"/>
                <a:t>sendiri</a:t>
              </a:r>
              <a:r>
                <a:rPr lang="en-US" sz="2200" dirty="0"/>
                <a:t>. 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48200" y="3978841"/>
            <a:ext cx="3529198" cy="497909"/>
            <a:chOff x="1006004" y="5833885"/>
            <a:chExt cx="2375321" cy="1003968"/>
          </a:xfrm>
        </p:grpSpPr>
        <p:sp>
          <p:nvSpPr>
            <p:cNvPr id="12" name="Rounded Rectangle 11"/>
            <p:cNvSpPr/>
            <p:nvPr/>
          </p:nvSpPr>
          <p:spPr>
            <a:xfrm>
              <a:off x="1006004" y="5833885"/>
              <a:ext cx="2375320" cy="100396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50636" y="5833888"/>
              <a:ext cx="2330689" cy="73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/>
                <a:t>Passing </a:t>
              </a:r>
              <a:r>
                <a:rPr lang="en-US" sz="2200" dirty="0"/>
                <a:t>bola </a:t>
              </a:r>
              <a:r>
                <a:rPr lang="en-US" sz="2200" dirty="0" err="1"/>
                <a:t>berpasangan</a:t>
              </a:r>
              <a:r>
                <a:rPr lang="en-US" sz="2200" dirty="0"/>
                <a:t>. 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090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05" y="394960"/>
            <a:ext cx="3788425" cy="3929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7689" y="908030"/>
            <a:ext cx="49173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  <a:cs typeface="Arial" panose="020B0604020202020204" pitchFamily="34" charset="0"/>
              </a:rPr>
              <a:t>Passing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atas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dilakukan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saat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bola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berada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di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posisi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setinggi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bahu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atau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lebih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Gerakan</a:t>
            </a:r>
            <a:r>
              <a:rPr lang="en-US" sz="2400" dirty="0" smtClean="0"/>
              <a:t> </a:t>
            </a:r>
            <a:r>
              <a:rPr lang="en-US" sz="2400" dirty="0" err="1"/>
              <a:t>mem</a:t>
            </a:r>
            <a:r>
              <a:rPr lang="en-US" sz="2400" i="1" dirty="0" err="1"/>
              <a:t>passing</a:t>
            </a:r>
            <a:r>
              <a:rPr lang="en-US" sz="2400" i="1" dirty="0"/>
              <a:t> </a:t>
            </a:r>
            <a:r>
              <a:rPr lang="en-US" sz="2400" dirty="0"/>
              <a:t>bola </a:t>
            </a:r>
            <a:r>
              <a:rPr lang="en-US" sz="2400" dirty="0" err="1"/>
              <a:t>atas</a:t>
            </a:r>
            <a:r>
              <a:rPr lang="en-US" sz="2400" dirty="0"/>
              <a:t> </a:t>
            </a:r>
            <a:r>
              <a:rPr lang="en-US" sz="2400" dirty="0" err="1"/>
              <a:t>memerlukan</a:t>
            </a:r>
            <a:r>
              <a:rPr lang="en-US" sz="2400" dirty="0"/>
              <a:t> </a:t>
            </a:r>
            <a:r>
              <a:rPr lang="en-US" sz="2400" dirty="0" err="1"/>
              <a:t>koordinasi</a:t>
            </a:r>
            <a:r>
              <a:rPr lang="en-US" sz="2400" dirty="0"/>
              <a:t> </a:t>
            </a:r>
            <a:r>
              <a:rPr lang="en-US" sz="2400" dirty="0" err="1"/>
              <a:t>gerakan</a:t>
            </a:r>
            <a:r>
              <a:rPr lang="en-US" sz="2400" dirty="0"/>
              <a:t> </a:t>
            </a:r>
            <a:r>
              <a:rPr lang="en-US" sz="2400" dirty="0" err="1"/>
              <a:t>tangan</a:t>
            </a:r>
            <a:r>
              <a:rPr lang="en-US" sz="2400" dirty="0"/>
              <a:t>, kaki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mata</a:t>
            </a:r>
            <a:r>
              <a:rPr lang="en-US" sz="2400" dirty="0"/>
              <a:t>. </a:t>
            </a: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27292" y="97237"/>
            <a:ext cx="5540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Variasi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i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Passing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Atas</a:t>
            </a:r>
            <a:endParaRPr lang="en-US" sz="2800" b="1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746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222" y="133350"/>
            <a:ext cx="696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Berikut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variasi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gerakan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i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passing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atas</a:t>
            </a:r>
            <a:endParaRPr lang="en-US" sz="2800" b="1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4169" y="3720906"/>
            <a:ext cx="3529198" cy="497906"/>
            <a:chOff x="1006004" y="5833885"/>
            <a:chExt cx="2375321" cy="1003963"/>
          </a:xfrm>
        </p:grpSpPr>
        <p:sp>
          <p:nvSpPr>
            <p:cNvPr id="6" name="Rounded Rectangle 5"/>
            <p:cNvSpPr/>
            <p:nvPr/>
          </p:nvSpPr>
          <p:spPr>
            <a:xfrm>
              <a:off x="1006004" y="5833885"/>
              <a:ext cx="2375320" cy="100396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50636" y="5833887"/>
              <a:ext cx="2330689" cy="86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200" i="1" dirty="0"/>
                <a:t>Passing </a:t>
              </a:r>
              <a:r>
                <a:rPr lang="sv-SE" sz="2200" dirty="0"/>
                <a:t>atas ke satu arah. 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76800" y="3763688"/>
            <a:ext cx="3874339" cy="497909"/>
            <a:chOff x="1006004" y="5833885"/>
            <a:chExt cx="2375321" cy="1003968"/>
          </a:xfrm>
        </p:grpSpPr>
        <p:sp>
          <p:nvSpPr>
            <p:cNvPr id="9" name="Rounded Rectangle 8"/>
            <p:cNvSpPr/>
            <p:nvPr/>
          </p:nvSpPr>
          <p:spPr>
            <a:xfrm>
              <a:off x="1006004" y="5833885"/>
              <a:ext cx="2375320" cy="100396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0636" y="5833887"/>
              <a:ext cx="2330689" cy="86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/>
                <a:t>Passing </a:t>
              </a:r>
              <a:r>
                <a:rPr lang="en-US" sz="2200" dirty="0" err="1"/>
                <a:t>atas</a:t>
              </a:r>
              <a:r>
                <a:rPr lang="en-US" sz="2200" dirty="0"/>
                <a:t> </a:t>
              </a:r>
              <a:r>
                <a:rPr lang="en-US" sz="2200" dirty="0" err="1"/>
                <a:t>dua</a:t>
              </a:r>
              <a:r>
                <a:rPr lang="en-US" sz="2200" dirty="0"/>
                <a:t> </a:t>
              </a:r>
              <a:r>
                <a:rPr lang="en-US" sz="2200" dirty="0" err="1"/>
                <a:t>arah</a:t>
              </a:r>
              <a:r>
                <a:rPr lang="en-US" sz="2200" dirty="0"/>
                <a:t>. 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70428"/>
            <a:ext cx="4181556" cy="26036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56" y="971550"/>
            <a:ext cx="4549743" cy="260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9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31750"/>
            <a:ext cx="3448092" cy="3408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222" y="133350"/>
            <a:ext cx="651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8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Variasi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Servis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Bawah</a:t>
            </a:r>
            <a:endParaRPr lang="en-US" sz="2800" b="1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313" y="742950"/>
            <a:ext cx="45676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Variasi</a:t>
            </a:r>
            <a:r>
              <a:rPr lang="en-US" sz="2400" dirty="0"/>
              <a:t> </a:t>
            </a:r>
            <a:r>
              <a:rPr lang="en-US" sz="2400" dirty="0" err="1"/>
              <a:t>gerakan</a:t>
            </a:r>
            <a:r>
              <a:rPr lang="en-US" sz="2400" dirty="0"/>
              <a:t> </a:t>
            </a:r>
            <a:r>
              <a:rPr lang="en-US" sz="2400" dirty="0" err="1"/>
              <a:t>servis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servis</a:t>
            </a:r>
            <a:r>
              <a:rPr lang="en-US" sz="2400" dirty="0"/>
              <a:t> </a:t>
            </a:r>
            <a:r>
              <a:rPr lang="en-US" sz="2400" dirty="0" err="1"/>
              <a:t>bawah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servis</a:t>
            </a:r>
            <a:r>
              <a:rPr lang="en-US" sz="2400" dirty="0"/>
              <a:t> </a:t>
            </a:r>
            <a:r>
              <a:rPr lang="en-US" sz="2400" dirty="0" err="1"/>
              <a:t>atas</a:t>
            </a:r>
            <a:r>
              <a:rPr lang="en-US" sz="2400" dirty="0"/>
              <a:t>. </a:t>
            </a:r>
            <a:r>
              <a:rPr lang="en-US" sz="2400" dirty="0" err="1" smtClean="0"/>
              <a:t>Gerak</a:t>
            </a:r>
            <a:r>
              <a:rPr lang="en-US" sz="2400" dirty="0" smtClean="0"/>
              <a:t> </a:t>
            </a:r>
            <a:r>
              <a:rPr lang="en-US" sz="2400" dirty="0" err="1"/>
              <a:t>dasar</a:t>
            </a:r>
            <a:r>
              <a:rPr lang="en-US" sz="2400" dirty="0"/>
              <a:t> </a:t>
            </a:r>
            <a:r>
              <a:rPr lang="en-US" sz="2400" dirty="0" err="1"/>
              <a:t>servis</a:t>
            </a:r>
            <a:r>
              <a:rPr lang="en-US" sz="2400" dirty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gerakan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memulai</a:t>
            </a:r>
            <a:r>
              <a:rPr lang="en-US" sz="2400" dirty="0"/>
              <a:t> </a:t>
            </a:r>
            <a:r>
              <a:rPr lang="en-US" sz="2400" dirty="0" err="1"/>
              <a:t>permainan</a:t>
            </a:r>
            <a:r>
              <a:rPr lang="en-US" sz="2400" dirty="0"/>
              <a:t> bola </a:t>
            </a:r>
            <a:r>
              <a:rPr lang="en-US" sz="2400" dirty="0" err="1"/>
              <a:t>voli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Servis</a:t>
            </a:r>
            <a:r>
              <a:rPr lang="en-US" sz="2400" dirty="0" smtClean="0"/>
              <a:t> </a:t>
            </a:r>
            <a:r>
              <a:rPr lang="en-US" sz="2400" dirty="0" err="1"/>
              <a:t>bawah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memukul</a:t>
            </a:r>
            <a:r>
              <a:rPr lang="en-US" sz="2400" dirty="0"/>
              <a:t> bola </a:t>
            </a:r>
            <a:r>
              <a:rPr lang="en-US" sz="2400" dirty="0" err="1"/>
              <a:t>voli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bawah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atas</a:t>
            </a:r>
            <a:r>
              <a:rPr lang="en-US" sz="2400" dirty="0"/>
              <a:t> </a:t>
            </a:r>
            <a:r>
              <a:rPr lang="en-US" sz="2400" dirty="0" err="1"/>
              <a:t>melampaui</a:t>
            </a:r>
            <a:r>
              <a:rPr lang="en-US" sz="2400" dirty="0"/>
              <a:t> net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mengarah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area </a:t>
            </a:r>
            <a:r>
              <a:rPr lang="en-US" sz="2400" dirty="0" err="1"/>
              <a:t>tim</a:t>
            </a:r>
            <a:r>
              <a:rPr lang="en-US" sz="2400" dirty="0"/>
              <a:t> </a:t>
            </a:r>
            <a:r>
              <a:rPr lang="en-US" sz="2400" dirty="0" err="1"/>
              <a:t>lawan</a:t>
            </a:r>
            <a:r>
              <a:rPr lang="en-US" sz="2400" dirty="0"/>
              <a:t>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36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59" y="756976"/>
            <a:ext cx="4780941" cy="27600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5222" y="133350"/>
            <a:ext cx="696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Berikut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variasi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gerakan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servis</a:t>
            </a:r>
            <a:r>
              <a:rPr lang="en-US" sz="28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bawah</a:t>
            </a:r>
            <a:endParaRPr lang="en-US" sz="2800" b="1" i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4169" y="3720906"/>
            <a:ext cx="3529198" cy="497906"/>
            <a:chOff x="1006004" y="5833885"/>
            <a:chExt cx="2375321" cy="1003963"/>
          </a:xfrm>
        </p:grpSpPr>
        <p:sp>
          <p:nvSpPr>
            <p:cNvPr id="4" name="Rounded Rectangle 3"/>
            <p:cNvSpPr/>
            <p:nvPr/>
          </p:nvSpPr>
          <p:spPr>
            <a:xfrm>
              <a:off x="1006004" y="5833885"/>
              <a:ext cx="2375320" cy="100396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50636" y="5833887"/>
              <a:ext cx="2330689" cy="86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Servis</a:t>
              </a:r>
              <a:r>
                <a:rPr lang="en-US" sz="2200" dirty="0"/>
                <a:t> </a:t>
              </a:r>
              <a:r>
                <a:rPr lang="en-US" sz="2200" dirty="0" err="1"/>
                <a:t>atas</a:t>
              </a:r>
              <a:r>
                <a:rPr lang="en-US" sz="2200" dirty="0"/>
                <a:t> </a:t>
              </a:r>
              <a:r>
                <a:rPr lang="en-US" sz="2200" dirty="0" err="1"/>
                <a:t>ke</a:t>
              </a:r>
              <a:r>
                <a:rPr lang="en-US" sz="2200" dirty="0"/>
                <a:t> </a:t>
              </a:r>
              <a:r>
                <a:rPr lang="en-US" sz="2200" dirty="0" err="1"/>
                <a:t>satu</a:t>
              </a:r>
              <a:r>
                <a:rPr lang="en-US" sz="2200" dirty="0"/>
                <a:t> </a:t>
              </a:r>
              <a:r>
                <a:rPr lang="en-US" sz="2200" dirty="0" err="1"/>
                <a:t>arah</a:t>
              </a:r>
              <a:r>
                <a:rPr lang="en-US" sz="2200" dirty="0"/>
                <a:t>. 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76800" y="3763688"/>
            <a:ext cx="3874339" cy="497909"/>
            <a:chOff x="1006004" y="5833885"/>
            <a:chExt cx="2375321" cy="1003968"/>
          </a:xfrm>
        </p:grpSpPr>
        <p:sp>
          <p:nvSpPr>
            <p:cNvPr id="7" name="Rounded Rectangle 6"/>
            <p:cNvSpPr/>
            <p:nvPr/>
          </p:nvSpPr>
          <p:spPr>
            <a:xfrm>
              <a:off x="1006004" y="5833885"/>
              <a:ext cx="2375320" cy="100396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0636" y="5833887"/>
              <a:ext cx="2330689" cy="86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Servis</a:t>
              </a:r>
              <a:r>
                <a:rPr lang="en-US" sz="2200" dirty="0"/>
                <a:t> </a:t>
              </a:r>
              <a:r>
                <a:rPr lang="en-US" sz="2200" dirty="0" err="1"/>
                <a:t>atas</a:t>
              </a:r>
              <a:r>
                <a:rPr lang="en-US" sz="2200" dirty="0"/>
                <a:t> </a:t>
              </a:r>
              <a:r>
                <a:rPr lang="en-US" sz="2200" dirty="0" err="1"/>
                <a:t>dua</a:t>
              </a:r>
              <a:r>
                <a:rPr lang="en-US" sz="2200" dirty="0"/>
                <a:t> </a:t>
              </a:r>
              <a:r>
                <a:rPr lang="en-US" sz="2200" dirty="0" err="1"/>
                <a:t>arah</a:t>
              </a:r>
              <a:r>
                <a:rPr lang="en-US" sz="2200" dirty="0"/>
                <a:t>. 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626"/>
            <a:ext cx="4363059" cy="2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2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5275</TotalTime>
  <Words>629</Words>
  <Application>Microsoft Office PowerPoint</Application>
  <PresentationFormat>On-screen Show (16:9)</PresentationFormat>
  <Paragraphs>82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Rofikah</cp:lastModifiedBy>
  <cp:revision>124</cp:revision>
  <dcterms:created xsi:type="dcterms:W3CDTF">2022-01-17T01:37:52Z</dcterms:created>
  <dcterms:modified xsi:type="dcterms:W3CDTF">2022-12-15T07:49:57Z</dcterms:modified>
</cp:coreProperties>
</file>